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58" r:id="rId3"/>
    <p:sldId id="266" r:id="rId4"/>
    <p:sldId id="267" r:id="rId5"/>
    <p:sldId id="268" r:id="rId6"/>
    <p:sldId id="265" r:id="rId7"/>
    <p:sldId id="264" r:id="rId8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D37108-0AF9-47BB-8AC5-360914C2C6E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F04B0AF-19C1-4E2B-8BC2-8FBAF79A609A}">
      <dgm:prSet phldrT="[Text]"/>
      <dgm:spPr/>
      <dgm:t>
        <a:bodyPr/>
        <a:lstStyle/>
        <a:p>
          <a:r>
            <a:rPr lang="id-ID" dirty="0" smtClean="0"/>
            <a:t>MODAL MAYA</a:t>
          </a:r>
          <a:endParaRPr lang="id-ID" dirty="0"/>
        </a:p>
      </dgm:t>
    </dgm:pt>
    <dgm:pt modelId="{22324DD9-C903-4E78-AA61-1159D77A7E18}" type="parTrans" cxnId="{4657D4D4-C979-4F77-9BE0-C2BE6F482776}">
      <dgm:prSet/>
      <dgm:spPr/>
      <dgm:t>
        <a:bodyPr/>
        <a:lstStyle/>
        <a:p>
          <a:endParaRPr lang="id-ID"/>
        </a:p>
      </dgm:t>
    </dgm:pt>
    <dgm:pt modelId="{97AFA699-9336-4804-A20E-A669E964A060}" type="sibTrans" cxnId="{4657D4D4-C979-4F77-9BE0-C2BE6F482776}">
      <dgm:prSet/>
      <dgm:spPr/>
      <dgm:t>
        <a:bodyPr/>
        <a:lstStyle/>
        <a:p>
          <a:endParaRPr lang="id-ID"/>
        </a:p>
      </dgm:t>
    </dgm:pt>
    <dgm:pt modelId="{62F0B6C9-1CE1-4B7A-BCD2-AB7CFE150073}">
      <dgm:prSet phldrT="[Text]"/>
      <dgm:spPr/>
      <dgm:t>
        <a:bodyPr/>
        <a:lstStyle/>
        <a:p>
          <a:r>
            <a:rPr lang="id-ID" dirty="0" smtClean="0"/>
            <a:t>1. TRUST : dibangun dengan etika bisnis</a:t>
          </a:r>
          <a:endParaRPr lang="id-ID" dirty="0"/>
        </a:p>
      </dgm:t>
    </dgm:pt>
    <dgm:pt modelId="{46E4179A-7080-418F-8B3A-9AE31B423E9D}" type="parTrans" cxnId="{B7986E00-2D37-4A58-953F-D114F04482F7}">
      <dgm:prSet/>
      <dgm:spPr/>
      <dgm:t>
        <a:bodyPr/>
        <a:lstStyle/>
        <a:p>
          <a:endParaRPr lang="id-ID"/>
        </a:p>
      </dgm:t>
    </dgm:pt>
    <dgm:pt modelId="{9C98FAFE-58CE-4AD5-8A36-A61C7D892899}" type="sibTrans" cxnId="{B7986E00-2D37-4A58-953F-D114F04482F7}">
      <dgm:prSet/>
      <dgm:spPr/>
      <dgm:t>
        <a:bodyPr/>
        <a:lstStyle/>
        <a:p>
          <a:endParaRPr lang="id-ID"/>
        </a:p>
      </dgm:t>
    </dgm:pt>
    <dgm:pt modelId="{09715517-EA41-4CDE-B197-A60002EE69DD}">
      <dgm:prSet phldrT="[Text]"/>
      <dgm:spPr/>
      <dgm:t>
        <a:bodyPr/>
        <a:lstStyle/>
        <a:p>
          <a:r>
            <a:rPr lang="id-ID" dirty="0" smtClean="0"/>
            <a:t>3. INTELEKTUALITAS</a:t>
          </a:r>
          <a:endParaRPr lang="id-ID" dirty="0"/>
        </a:p>
      </dgm:t>
    </dgm:pt>
    <dgm:pt modelId="{69117665-6E8F-4135-B4FA-BB5877565F2C}" type="parTrans" cxnId="{0BC10E41-AE4A-4C2A-8F22-89BBD377620E}">
      <dgm:prSet/>
      <dgm:spPr/>
      <dgm:t>
        <a:bodyPr/>
        <a:lstStyle/>
        <a:p>
          <a:endParaRPr lang="id-ID"/>
        </a:p>
      </dgm:t>
    </dgm:pt>
    <dgm:pt modelId="{BABD9B78-3FAB-41B1-B8D7-A7FC1388CCE9}" type="sibTrans" cxnId="{0BC10E41-AE4A-4C2A-8F22-89BBD377620E}">
      <dgm:prSet/>
      <dgm:spPr/>
      <dgm:t>
        <a:bodyPr/>
        <a:lstStyle/>
        <a:p>
          <a:endParaRPr lang="id-ID"/>
        </a:p>
      </dgm:t>
    </dgm:pt>
    <dgm:pt modelId="{64228DDE-C4FE-405B-87AD-8C218A350B04}">
      <dgm:prSet/>
      <dgm:spPr/>
      <dgm:t>
        <a:bodyPr/>
        <a:lstStyle/>
        <a:p>
          <a:r>
            <a:rPr lang="id-ID" dirty="0" smtClean="0"/>
            <a:t>2. NETWORKING</a:t>
          </a:r>
          <a:endParaRPr lang="id-ID" dirty="0"/>
        </a:p>
      </dgm:t>
    </dgm:pt>
    <dgm:pt modelId="{3A8B228A-BF97-4049-987C-7CC0F9AAA0ED}" type="parTrans" cxnId="{5D61CDF2-57D4-477E-9968-403E439D8644}">
      <dgm:prSet/>
      <dgm:spPr/>
      <dgm:t>
        <a:bodyPr/>
        <a:lstStyle/>
        <a:p>
          <a:endParaRPr lang="id-ID"/>
        </a:p>
      </dgm:t>
    </dgm:pt>
    <dgm:pt modelId="{FD8A1CD7-F9AB-4D55-A4A8-4366566D9C53}" type="sibTrans" cxnId="{5D61CDF2-57D4-477E-9968-403E439D8644}">
      <dgm:prSet/>
      <dgm:spPr/>
      <dgm:t>
        <a:bodyPr/>
        <a:lstStyle/>
        <a:p>
          <a:endParaRPr lang="id-ID"/>
        </a:p>
      </dgm:t>
    </dgm:pt>
    <dgm:pt modelId="{DC0B2DC5-0029-43AD-994D-28B230B916FA}" type="pres">
      <dgm:prSet presAssocID="{7ED37108-0AF9-47BB-8AC5-360914C2C6E2}" presName="linear" presStyleCnt="0">
        <dgm:presLayoutVars>
          <dgm:dir/>
          <dgm:animLvl val="lvl"/>
          <dgm:resizeHandles val="exact"/>
        </dgm:presLayoutVars>
      </dgm:prSet>
      <dgm:spPr/>
    </dgm:pt>
    <dgm:pt modelId="{82C62583-7FAC-4592-94DE-1DB4FDE9C9D2}" type="pres">
      <dgm:prSet presAssocID="{BF04B0AF-19C1-4E2B-8BC2-8FBAF79A609A}" presName="parentLin" presStyleCnt="0"/>
      <dgm:spPr/>
    </dgm:pt>
    <dgm:pt modelId="{E358B7C5-1132-4048-8137-76F32D848E8E}" type="pres">
      <dgm:prSet presAssocID="{BF04B0AF-19C1-4E2B-8BC2-8FBAF79A609A}" presName="parentLeftMargin" presStyleLbl="node1" presStyleIdx="0" presStyleCnt="4"/>
      <dgm:spPr/>
    </dgm:pt>
    <dgm:pt modelId="{67FB9ED2-773E-47E9-B5B9-159467ED8C59}" type="pres">
      <dgm:prSet presAssocID="{BF04B0AF-19C1-4E2B-8BC2-8FBAF79A609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1A1D57A-2B7F-492C-815A-12EE12229890}" type="pres">
      <dgm:prSet presAssocID="{BF04B0AF-19C1-4E2B-8BC2-8FBAF79A609A}" presName="negativeSpace" presStyleCnt="0"/>
      <dgm:spPr/>
    </dgm:pt>
    <dgm:pt modelId="{61119F35-6303-4C84-963A-BDF699C7F73C}" type="pres">
      <dgm:prSet presAssocID="{BF04B0AF-19C1-4E2B-8BC2-8FBAF79A609A}" presName="childText" presStyleLbl="conFgAcc1" presStyleIdx="0" presStyleCnt="4">
        <dgm:presLayoutVars>
          <dgm:bulletEnabled val="1"/>
        </dgm:presLayoutVars>
      </dgm:prSet>
      <dgm:spPr/>
    </dgm:pt>
    <dgm:pt modelId="{99AE352A-01EA-4D0C-B3B0-DD4A3892ED0C}" type="pres">
      <dgm:prSet presAssocID="{97AFA699-9336-4804-A20E-A669E964A060}" presName="spaceBetweenRectangles" presStyleCnt="0"/>
      <dgm:spPr/>
    </dgm:pt>
    <dgm:pt modelId="{22EE2FBD-EC7B-43B8-8A33-8D23F947EB7B}" type="pres">
      <dgm:prSet presAssocID="{62F0B6C9-1CE1-4B7A-BCD2-AB7CFE150073}" presName="parentLin" presStyleCnt="0"/>
      <dgm:spPr/>
    </dgm:pt>
    <dgm:pt modelId="{F90CB75B-B8EB-4042-8D3F-D56E08274C0E}" type="pres">
      <dgm:prSet presAssocID="{62F0B6C9-1CE1-4B7A-BCD2-AB7CFE150073}" presName="parentLeftMargin" presStyleLbl="node1" presStyleIdx="0" presStyleCnt="4"/>
      <dgm:spPr/>
    </dgm:pt>
    <dgm:pt modelId="{26FD6302-AE3B-4E70-AFA0-89D46E33AA6B}" type="pres">
      <dgm:prSet presAssocID="{62F0B6C9-1CE1-4B7A-BCD2-AB7CFE15007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AEAAFF6-84EE-4B29-869E-3897488D022E}" type="pres">
      <dgm:prSet presAssocID="{62F0B6C9-1CE1-4B7A-BCD2-AB7CFE150073}" presName="negativeSpace" presStyleCnt="0"/>
      <dgm:spPr/>
    </dgm:pt>
    <dgm:pt modelId="{8541A9E2-6933-4C1E-8635-FFA67425F120}" type="pres">
      <dgm:prSet presAssocID="{62F0B6C9-1CE1-4B7A-BCD2-AB7CFE150073}" presName="childText" presStyleLbl="conFgAcc1" presStyleIdx="1" presStyleCnt="4">
        <dgm:presLayoutVars>
          <dgm:bulletEnabled val="1"/>
        </dgm:presLayoutVars>
      </dgm:prSet>
      <dgm:spPr/>
    </dgm:pt>
    <dgm:pt modelId="{77B9F07E-1413-448C-B02A-2612C51697D2}" type="pres">
      <dgm:prSet presAssocID="{9C98FAFE-58CE-4AD5-8A36-A61C7D892899}" presName="spaceBetweenRectangles" presStyleCnt="0"/>
      <dgm:spPr/>
    </dgm:pt>
    <dgm:pt modelId="{F3E33DDE-CF75-484E-9190-2090A4C602A0}" type="pres">
      <dgm:prSet presAssocID="{64228DDE-C4FE-405B-87AD-8C218A350B04}" presName="parentLin" presStyleCnt="0"/>
      <dgm:spPr/>
    </dgm:pt>
    <dgm:pt modelId="{42ADA45C-1941-4D94-81F3-F8561A521507}" type="pres">
      <dgm:prSet presAssocID="{64228DDE-C4FE-405B-87AD-8C218A350B04}" presName="parentLeftMargin" presStyleLbl="node1" presStyleIdx="1" presStyleCnt="4"/>
      <dgm:spPr/>
    </dgm:pt>
    <dgm:pt modelId="{10D52245-2D3D-4298-A4B0-C32F1C0ABB11}" type="pres">
      <dgm:prSet presAssocID="{64228DDE-C4FE-405B-87AD-8C218A350B0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6EF6552-CF4D-45D7-9672-B0F119DFA362}" type="pres">
      <dgm:prSet presAssocID="{64228DDE-C4FE-405B-87AD-8C218A350B04}" presName="negativeSpace" presStyleCnt="0"/>
      <dgm:spPr/>
    </dgm:pt>
    <dgm:pt modelId="{7AFB93C2-B89E-4868-A1E6-47C3AFDBEF95}" type="pres">
      <dgm:prSet presAssocID="{64228DDE-C4FE-405B-87AD-8C218A350B04}" presName="childText" presStyleLbl="conFgAcc1" presStyleIdx="2" presStyleCnt="4">
        <dgm:presLayoutVars>
          <dgm:bulletEnabled val="1"/>
        </dgm:presLayoutVars>
      </dgm:prSet>
      <dgm:spPr/>
    </dgm:pt>
    <dgm:pt modelId="{24AB6BF5-6FEE-44FB-B654-A1F1B6BF9F52}" type="pres">
      <dgm:prSet presAssocID="{FD8A1CD7-F9AB-4D55-A4A8-4366566D9C53}" presName="spaceBetweenRectangles" presStyleCnt="0"/>
      <dgm:spPr/>
    </dgm:pt>
    <dgm:pt modelId="{C1347DCD-FFE9-499C-91B0-96C89D58815E}" type="pres">
      <dgm:prSet presAssocID="{09715517-EA41-4CDE-B197-A60002EE69DD}" presName="parentLin" presStyleCnt="0"/>
      <dgm:spPr/>
    </dgm:pt>
    <dgm:pt modelId="{2AB37E78-5B58-4CF5-B96C-F22A5508FF0B}" type="pres">
      <dgm:prSet presAssocID="{09715517-EA41-4CDE-B197-A60002EE69DD}" presName="parentLeftMargin" presStyleLbl="node1" presStyleIdx="2" presStyleCnt="4"/>
      <dgm:spPr/>
    </dgm:pt>
    <dgm:pt modelId="{1D920F73-F84A-43D4-BA38-73BC92BAD9E0}" type="pres">
      <dgm:prSet presAssocID="{09715517-EA41-4CDE-B197-A60002EE69D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B4597F8-25C1-4EBE-9747-C90AB9CD97A1}" type="pres">
      <dgm:prSet presAssocID="{09715517-EA41-4CDE-B197-A60002EE69DD}" presName="negativeSpace" presStyleCnt="0"/>
      <dgm:spPr/>
    </dgm:pt>
    <dgm:pt modelId="{5CA28BF7-0215-466D-B0B2-8C56440512EC}" type="pres">
      <dgm:prSet presAssocID="{09715517-EA41-4CDE-B197-A60002EE69D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657D4D4-C979-4F77-9BE0-C2BE6F482776}" srcId="{7ED37108-0AF9-47BB-8AC5-360914C2C6E2}" destId="{BF04B0AF-19C1-4E2B-8BC2-8FBAF79A609A}" srcOrd="0" destOrd="0" parTransId="{22324DD9-C903-4E78-AA61-1159D77A7E18}" sibTransId="{97AFA699-9336-4804-A20E-A669E964A060}"/>
    <dgm:cxn modelId="{FC207F2D-0765-4E93-89E7-3EDF458F9085}" type="presOf" srcId="{09715517-EA41-4CDE-B197-A60002EE69DD}" destId="{1D920F73-F84A-43D4-BA38-73BC92BAD9E0}" srcOrd="1" destOrd="0" presId="urn:microsoft.com/office/officeart/2005/8/layout/list1"/>
    <dgm:cxn modelId="{076C74D3-8586-4EB2-A9FB-8F590505BF65}" type="presOf" srcId="{64228DDE-C4FE-405B-87AD-8C218A350B04}" destId="{42ADA45C-1941-4D94-81F3-F8561A521507}" srcOrd="0" destOrd="0" presId="urn:microsoft.com/office/officeart/2005/8/layout/list1"/>
    <dgm:cxn modelId="{70697B85-1DD8-49FF-AC99-8D760323558C}" type="presOf" srcId="{62F0B6C9-1CE1-4B7A-BCD2-AB7CFE150073}" destId="{26FD6302-AE3B-4E70-AFA0-89D46E33AA6B}" srcOrd="1" destOrd="0" presId="urn:microsoft.com/office/officeart/2005/8/layout/list1"/>
    <dgm:cxn modelId="{AABB2C75-DCB2-4F3C-B6EB-B099B8630A4A}" type="presOf" srcId="{64228DDE-C4FE-405B-87AD-8C218A350B04}" destId="{10D52245-2D3D-4298-A4B0-C32F1C0ABB11}" srcOrd="1" destOrd="0" presId="urn:microsoft.com/office/officeart/2005/8/layout/list1"/>
    <dgm:cxn modelId="{1BAB8852-F984-45BF-A7CA-362DCE738135}" type="presOf" srcId="{BF04B0AF-19C1-4E2B-8BC2-8FBAF79A609A}" destId="{E358B7C5-1132-4048-8137-76F32D848E8E}" srcOrd="0" destOrd="0" presId="urn:microsoft.com/office/officeart/2005/8/layout/list1"/>
    <dgm:cxn modelId="{0BC10E41-AE4A-4C2A-8F22-89BBD377620E}" srcId="{7ED37108-0AF9-47BB-8AC5-360914C2C6E2}" destId="{09715517-EA41-4CDE-B197-A60002EE69DD}" srcOrd="3" destOrd="0" parTransId="{69117665-6E8F-4135-B4FA-BB5877565F2C}" sibTransId="{BABD9B78-3FAB-41B1-B8D7-A7FC1388CCE9}"/>
    <dgm:cxn modelId="{5D61CDF2-57D4-477E-9968-403E439D8644}" srcId="{7ED37108-0AF9-47BB-8AC5-360914C2C6E2}" destId="{64228DDE-C4FE-405B-87AD-8C218A350B04}" srcOrd="2" destOrd="0" parTransId="{3A8B228A-BF97-4049-987C-7CC0F9AAA0ED}" sibTransId="{FD8A1CD7-F9AB-4D55-A4A8-4366566D9C53}"/>
    <dgm:cxn modelId="{9092781C-1F5C-4D6C-AB21-7C1F4E0A852F}" type="presOf" srcId="{62F0B6C9-1CE1-4B7A-BCD2-AB7CFE150073}" destId="{F90CB75B-B8EB-4042-8D3F-D56E08274C0E}" srcOrd="0" destOrd="0" presId="urn:microsoft.com/office/officeart/2005/8/layout/list1"/>
    <dgm:cxn modelId="{FA1CAE27-3E4A-4980-A69E-CA0D0EFF977E}" type="presOf" srcId="{7ED37108-0AF9-47BB-8AC5-360914C2C6E2}" destId="{DC0B2DC5-0029-43AD-994D-28B230B916FA}" srcOrd="0" destOrd="0" presId="urn:microsoft.com/office/officeart/2005/8/layout/list1"/>
    <dgm:cxn modelId="{B7986E00-2D37-4A58-953F-D114F04482F7}" srcId="{7ED37108-0AF9-47BB-8AC5-360914C2C6E2}" destId="{62F0B6C9-1CE1-4B7A-BCD2-AB7CFE150073}" srcOrd="1" destOrd="0" parTransId="{46E4179A-7080-418F-8B3A-9AE31B423E9D}" sibTransId="{9C98FAFE-58CE-4AD5-8A36-A61C7D892899}"/>
    <dgm:cxn modelId="{01C99E4E-DC8E-4137-8933-A10C0E9FDFB8}" type="presOf" srcId="{09715517-EA41-4CDE-B197-A60002EE69DD}" destId="{2AB37E78-5B58-4CF5-B96C-F22A5508FF0B}" srcOrd="0" destOrd="0" presId="urn:microsoft.com/office/officeart/2005/8/layout/list1"/>
    <dgm:cxn modelId="{E96B3DB5-26FE-4A08-A259-DEF2A7C6B129}" type="presOf" srcId="{BF04B0AF-19C1-4E2B-8BC2-8FBAF79A609A}" destId="{67FB9ED2-773E-47E9-B5B9-159467ED8C59}" srcOrd="1" destOrd="0" presId="urn:microsoft.com/office/officeart/2005/8/layout/list1"/>
    <dgm:cxn modelId="{CE1A880F-AA0E-4859-9FCB-7464C1042D2C}" type="presParOf" srcId="{DC0B2DC5-0029-43AD-994D-28B230B916FA}" destId="{82C62583-7FAC-4592-94DE-1DB4FDE9C9D2}" srcOrd="0" destOrd="0" presId="urn:microsoft.com/office/officeart/2005/8/layout/list1"/>
    <dgm:cxn modelId="{D081BF06-9901-4D13-9D3B-CBC135BAF920}" type="presParOf" srcId="{82C62583-7FAC-4592-94DE-1DB4FDE9C9D2}" destId="{E358B7C5-1132-4048-8137-76F32D848E8E}" srcOrd="0" destOrd="0" presId="urn:microsoft.com/office/officeart/2005/8/layout/list1"/>
    <dgm:cxn modelId="{61501DF2-5DA2-4B77-A32A-638E1449493D}" type="presParOf" srcId="{82C62583-7FAC-4592-94DE-1DB4FDE9C9D2}" destId="{67FB9ED2-773E-47E9-B5B9-159467ED8C59}" srcOrd="1" destOrd="0" presId="urn:microsoft.com/office/officeart/2005/8/layout/list1"/>
    <dgm:cxn modelId="{683236E9-7080-4902-8D85-5BD727583EEE}" type="presParOf" srcId="{DC0B2DC5-0029-43AD-994D-28B230B916FA}" destId="{21A1D57A-2B7F-492C-815A-12EE12229890}" srcOrd="1" destOrd="0" presId="urn:microsoft.com/office/officeart/2005/8/layout/list1"/>
    <dgm:cxn modelId="{210B1571-E654-4676-8365-516525195116}" type="presParOf" srcId="{DC0B2DC5-0029-43AD-994D-28B230B916FA}" destId="{61119F35-6303-4C84-963A-BDF699C7F73C}" srcOrd="2" destOrd="0" presId="urn:microsoft.com/office/officeart/2005/8/layout/list1"/>
    <dgm:cxn modelId="{25E49F6E-8CFC-4E23-B424-1E4DAA3CCDF4}" type="presParOf" srcId="{DC0B2DC5-0029-43AD-994D-28B230B916FA}" destId="{99AE352A-01EA-4D0C-B3B0-DD4A3892ED0C}" srcOrd="3" destOrd="0" presId="urn:microsoft.com/office/officeart/2005/8/layout/list1"/>
    <dgm:cxn modelId="{ACE4BE51-799C-4F46-9DEC-1E8E8B12BD8A}" type="presParOf" srcId="{DC0B2DC5-0029-43AD-994D-28B230B916FA}" destId="{22EE2FBD-EC7B-43B8-8A33-8D23F947EB7B}" srcOrd="4" destOrd="0" presId="urn:microsoft.com/office/officeart/2005/8/layout/list1"/>
    <dgm:cxn modelId="{F31944FF-E2A0-4991-85F2-9BA1D3C263B8}" type="presParOf" srcId="{22EE2FBD-EC7B-43B8-8A33-8D23F947EB7B}" destId="{F90CB75B-B8EB-4042-8D3F-D56E08274C0E}" srcOrd="0" destOrd="0" presId="urn:microsoft.com/office/officeart/2005/8/layout/list1"/>
    <dgm:cxn modelId="{870CDCD4-F601-4D80-A7A6-AA1F1ABBACF1}" type="presParOf" srcId="{22EE2FBD-EC7B-43B8-8A33-8D23F947EB7B}" destId="{26FD6302-AE3B-4E70-AFA0-89D46E33AA6B}" srcOrd="1" destOrd="0" presId="urn:microsoft.com/office/officeart/2005/8/layout/list1"/>
    <dgm:cxn modelId="{2293F803-B1B1-49B9-998B-A51C0AD441BD}" type="presParOf" srcId="{DC0B2DC5-0029-43AD-994D-28B230B916FA}" destId="{FAEAAFF6-84EE-4B29-869E-3897488D022E}" srcOrd="5" destOrd="0" presId="urn:microsoft.com/office/officeart/2005/8/layout/list1"/>
    <dgm:cxn modelId="{B00FFDCF-F5C3-4E96-BB67-2792D47C52C1}" type="presParOf" srcId="{DC0B2DC5-0029-43AD-994D-28B230B916FA}" destId="{8541A9E2-6933-4C1E-8635-FFA67425F120}" srcOrd="6" destOrd="0" presId="urn:microsoft.com/office/officeart/2005/8/layout/list1"/>
    <dgm:cxn modelId="{0CBC134C-2EBE-43FD-B2B4-009C059560A1}" type="presParOf" srcId="{DC0B2DC5-0029-43AD-994D-28B230B916FA}" destId="{77B9F07E-1413-448C-B02A-2612C51697D2}" srcOrd="7" destOrd="0" presId="urn:microsoft.com/office/officeart/2005/8/layout/list1"/>
    <dgm:cxn modelId="{797F6944-8EF4-4E1E-83FA-8B2F7D051CF0}" type="presParOf" srcId="{DC0B2DC5-0029-43AD-994D-28B230B916FA}" destId="{F3E33DDE-CF75-484E-9190-2090A4C602A0}" srcOrd="8" destOrd="0" presId="urn:microsoft.com/office/officeart/2005/8/layout/list1"/>
    <dgm:cxn modelId="{692C84DF-0D28-4EAD-81D0-C9128FF73489}" type="presParOf" srcId="{F3E33DDE-CF75-484E-9190-2090A4C602A0}" destId="{42ADA45C-1941-4D94-81F3-F8561A521507}" srcOrd="0" destOrd="0" presId="urn:microsoft.com/office/officeart/2005/8/layout/list1"/>
    <dgm:cxn modelId="{4DE062F6-99EA-4976-9A93-B679E301D459}" type="presParOf" srcId="{F3E33DDE-CF75-484E-9190-2090A4C602A0}" destId="{10D52245-2D3D-4298-A4B0-C32F1C0ABB11}" srcOrd="1" destOrd="0" presId="urn:microsoft.com/office/officeart/2005/8/layout/list1"/>
    <dgm:cxn modelId="{4B734B1A-1111-49E8-AC59-546562D617C0}" type="presParOf" srcId="{DC0B2DC5-0029-43AD-994D-28B230B916FA}" destId="{F6EF6552-CF4D-45D7-9672-B0F119DFA362}" srcOrd="9" destOrd="0" presId="urn:microsoft.com/office/officeart/2005/8/layout/list1"/>
    <dgm:cxn modelId="{DC85A428-A40D-4E6D-A4BB-8C02C7F0B2CA}" type="presParOf" srcId="{DC0B2DC5-0029-43AD-994D-28B230B916FA}" destId="{7AFB93C2-B89E-4868-A1E6-47C3AFDBEF95}" srcOrd="10" destOrd="0" presId="urn:microsoft.com/office/officeart/2005/8/layout/list1"/>
    <dgm:cxn modelId="{87C96221-A4DF-4074-8A68-25A8A7BFB31B}" type="presParOf" srcId="{DC0B2DC5-0029-43AD-994D-28B230B916FA}" destId="{24AB6BF5-6FEE-44FB-B654-A1F1B6BF9F52}" srcOrd="11" destOrd="0" presId="urn:microsoft.com/office/officeart/2005/8/layout/list1"/>
    <dgm:cxn modelId="{D9D218AB-868E-426F-B99C-A6F54D527F55}" type="presParOf" srcId="{DC0B2DC5-0029-43AD-994D-28B230B916FA}" destId="{C1347DCD-FFE9-499C-91B0-96C89D58815E}" srcOrd="12" destOrd="0" presId="urn:microsoft.com/office/officeart/2005/8/layout/list1"/>
    <dgm:cxn modelId="{A3479A25-15F0-4CB4-8457-336955EF930D}" type="presParOf" srcId="{C1347DCD-FFE9-499C-91B0-96C89D58815E}" destId="{2AB37E78-5B58-4CF5-B96C-F22A5508FF0B}" srcOrd="0" destOrd="0" presId="urn:microsoft.com/office/officeart/2005/8/layout/list1"/>
    <dgm:cxn modelId="{91B1138C-C476-4C37-B588-66D70DB816D2}" type="presParOf" srcId="{C1347DCD-FFE9-499C-91B0-96C89D58815E}" destId="{1D920F73-F84A-43D4-BA38-73BC92BAD9E0}" srcOrd="1" destOrd="0" presId="urn:microsoft.com/office/officeart/2005/8/layout/list1"/>
    <dgm:cxn modelId="{D44B1EAE-1EBB-4379-8D7C-EC1E60715F02}" type="presParOf" srcId="{DC0B2DC5-0029-43AD-994D-28B230B916FA}" destId="{8B4597F8-25C1-4EBE-9747-C90AB9CD97A1}" srcOrd="13" destOrd="0" presId="urn:microsoft.com/office/officeart/2005/8/layout/list1"/>
    <dgm:cxn modelId="{DC2E2444-E336-4E75-B863-B43DD1ACA6FB}" type="presParOf" srcId="{DC0B2DC5-0029-43AD-994D-28B230B916FA}" destId="{5CA28BF7-0215-466D-B0B2-8C56440512E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B6B70A-92FD-4576-8045-FE573C9FE2C9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D86085F1-51C5-4379-A3E0-6EAFE23B5C72}">
      <dgm:prSet phldrT="[Text]"/>
      <dgm:spPr/>
      <dgm:t>
        <a:bodyPr/>
        <a:lstStyle/>
        <a:p>
          <a:r>
            <a:rPr lang="id-ID" b="1" i="1" dirty="0" smtClean="0"/>
            <a:t>BODOL</a:t>
          </a:r>
          <a:r>
            <a:rPr lang="en-US" b="1" i="1" dirty="0" smtClean="0"/>
            <a:t> </a:t>
          </a:r>
          <a:r>
            <a:rPr lang="id-ID" b="1" i="1" dirty="0" smtClean="0">
              <a:sym typeface="Wingdings" panose="05000000000000000000" pitchFamily="2" charset="2"/>
            </a:rPr>
            <a:t> </a:t>
          </a:r>
          <a:r>
            <a:rPr lang="id-ID" b="1" i="1" dirty="0" smtClean="0"/>
            <a:t>Berani Optimis pakai </a:t>
          </a:r>
          <a:endParaRPr lang="en-US" b="1" i="1" dirty="0" smtClean="0"/>
        </a:p>
        <a:p>
          <a:r>
            <a:rPr lang="id-ID" b="1" i="1" dirty="0" smtClean="0"/>
            <a:t>Duit Orang Lain</a:t>
          </a:r>
          <a:endParaRPr lang="id-ID" dirty="0"/>
        </a:p>
      </dgm:t>
    </dgm:pt>
    <dgm:pt modelId="{78EF595D-4AA4-415E-846D-96B57E236E9A}" type="parTrans" cxnId="{18A093BB-D22F-481E-A37B-B9861F23D3EA}">
      <dgm:prSet/>
      <dgm:spPr/>
      <dgm:t>
        <a:bodyPr/>
        <a:lstStyle/>
        <a:p>
          <a:endParaRPr lang="id-ID"/>
        </a:p>
      </dgm:t>
    </dgm:pt>
    <dgm:pt modelId="{ACC2719E-747A-44AD-900D-FCE9159082B0}" type="sibTrans" cxnId="{18A093BB-D22F-481E-A37B-B9861F23D3EA}">
      <dgm:prSet/>
      <dgm:spPr/>
      <dgm:t>
        <a:bodyPr/>
        <a:lstStyle/>
        <a:p>
          <a:endParaRPr lang="id-ID"/>
        </a:p>
      </dgm:t>
    </dgm:pt>
    <dgm:pt modelId="{B22D9721-1A3C-4C95-A762-0A265BAB1B6B}">
      <dgm:prSet phldrT="[Text]"/>
      <dgm:spPr/>
      <dgm:t>
        <a:bodyPr/>
        <a:lstStyle/>
        <a:p>
          <a:r>
            <a:rPr lang="id-ID" b="1" i="1" dirty="0" smtClean="0"/>
            <a:t>BOTOL</a:t>
          </a:r>
          <a:r>
            <a:rPr lang="en-US" b="1" i="1" dirty="0" smtClean="0"/>
            <a:t> </a:t>
          </a:r>
          <a:r>
            <a:rPr lang="id-ID" b="1" i="1" dirty="0" smtClean="0">
              <a:sym typeface="Wingdings" panose="05000000000000000000" pitchFamily="2" charset="2"/>
            </a:rPr>
            <a:t> </a:t>
          </a:r>
          <a:r>
            <a:rPr lang="id-ID" b="1" i="1" dirty="0" smtClean="0"/>
            <a:t>Berani Optimis, pakai </a:t>
          </a:r>
          <a:r>
            <a:rPr lang="en-US" b="1" i="1" dirty="0" smtClean="0"/>
            <a:t>  </a:t>
          </a:r>
        </a:p>
        <a:p>
          <a:r>
            <a:rPr lang="id-ID" b="1" i="1" dirty="0" smtClean="0"/>
            <a:t>Tenaga Orang Lain </a:t>
          </a:r>
          <a:endParaRPr lang="id-ID" dirty="0"/>
        </a:p>
      </dgm:t>
    </dgm:pt>
    <dgm:pt modelId="{D943FC76-7119-48D1-BE79-00260F960D22}" type="parTrans" cxnId="{4DBA9A14-AF27-4982-94A7-FDAE2316CA71}">
      <dgm:prSet/>
      <dgm:spPr/>
      <dgm:t>
        <a:bodyPr/>
        <a:lstStyle/>
        <a:p>
          <a:endParaRPr lang="id-ID"/>
        </a:p>
      </dgm:t>
    </dgm:pt>
    <dgm:pt modelId="{FFD7B767-F907-4C89-9156-87EFC1DCB748}" type="sibTrans" cxnId="{4DBA9A14-AF27-4982-94A7-FDAE2316CA71}">
      <dgm:prSet/>
      <dgm:spPr/>
      <dgm:t>
        <a:bodyPr/>
        <a:lstStyle/>
        <a:p>
          <a:endParaRPr lang="id-ID"/>
        </a:p>
      </dgm:t>
    </dgm:pt>
    <dgm:pt modelId="{F95EB375-3C8B-4FD4-8511-DE4D7519454E}">
      <dgm:prSet phldrT="[Text]"/>
      <dgm:spPr/>
      <dgm:t>
        <a:bodyPr/>
        <a:lstStyle/>
        <a:p>
          <a:r>
            <a:rPr lang="id-ID" b="1" i="1" dirty="0" smtClean="0"/>
            <a:t>BOBOL </a:t>
          </a:r>
          <a:r>
            <a:rPr lang="id-ID" b="1" i="1" dirty="0" smtClean="0">
              <a:sym typeface="Wingdings" panose="05000000000000000000" pitchFamily="2" charset="2"/>
            </a:rPr>
            <a:t> </a:t>
          </a:r>
          <a:r>
            <a:rPr lang="id-ID" b="1" i="1" dirty="0" smtClean="0"/>
            <a:t>Berani Optimis, pakai </a:t>
          </a:r>
          <a:r>
            <a:rPr lang="en-US" b="1" i="1" dirty="0" smtClean="0"/>
            <a:t> </a:t>
          </a:r>
        </a:p>
        <a:p>
          <a:r>
            <a:rPr lang="id-ID" b="1" i="1" dirty="0" smtClean="0"/>
            <a:t>Bisnis Orang  Lain</a:t>
          </a:r>
          <a:endParaRPr lang="id-ID" dirty="0"/>
        </a:p>
      </dgm:t>
    </dgm:pt>
    <dgm:pt modelId="{2E9B585A-0897-4585-A191-8CE15E52E8D6}" type="parTrans" cxnId="{94B62F93-AE66-4804-9AF7-D99A3045A474}">
      <dgm:prSet/>
      <dgm:spPr/>
      <dgm:t>
        <a:bodyPr/>
        <a:lstStyle/>
        <a:p>
          <a:endParaRPr lang="id-ID"/>
        </a:p>
      </dgm:t>
    </dgm:pt>
    <dgm:pt modelId="{DC62B022-A55A-4210-A67B-2C6B07EBB158}" type="sibTrans" cxnId="{94B62F93-AE66-4804-9AF7-D99A3045A474}">
      <dgm:prSet/>
      <dgm:spPr/>
      <dgm:t>
        <a:bodyPr/>
        <a:lstStyle/>
        <a:p>
          <a:endParaRPr lang="id-ID"/>
        </a:p>
      </dgm:t>
    </dgm:pt>
    <dgm:pt modelId="{07EBC103-8D4C-4D67-AD5C-BB4B3C31BD7D}" type="pres">
      <dgm:prSet presAssocID="{67B6B70A-92FD-4576-8045-FE573C9FE2C9}" presName="Name0" presStyleCnt="0">
        <dgm:presLayoutVars>
          <dgm:dir/>
          <dgm:resizeHandles val="exact"/>
        </dgm:presLayoutVars>
      </dgm:prSet>
      <dgm:spPr/>
    </dgm:pt>
    <dgm:pt modelId="{36A241A7-E9FC-4628-8DD3-035156C2224D}" type="pres">
      <dgm:prSet presAssocID="{D86085F1-51C5-4379-A3E0-6EAFE23B5C7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5D59175-6EA6-4297-A8D6-00F0CA15012B}" type="pres">
      <dgm:prSet presAssocID="{ACC2719E-747A-44AD-900D-FCE9159082B0}" presName="sibTrans" presStyleCnt="0"/>
      <dgm:spPr/>
    </dgm:pt>
    <dgm:pt modelId="{B1FD33E7-C97D-42E2-B08E-57A9074AC2DE}" type="pres">
      <dgm:prSet presAssocID="{B22D9721-1A3C-4C95-A762-0A265BAB1B6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2150C20-1475-4EEE-8DC5-2F64C9CE0C74}" type="pres">
      <dgm:prSet presAssocID="{FFD7B767-F907-4C89-9156-87EFC1DCB748}" presName="sibTrans" presStyleCnt="0"/>
      <dgm:spPr/>
    </dgm:pt>
    <dgm:pt modelId="{30BF7C45-0E72-4B3B-93C2-E4C2EA4F425B}" type="pres">
      <dgm:prSet presAssocID="{F95EB375-3C8B-4FD4-8511-DE4D7519454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8A093BB-D22F-481E-A37B-B9861F23D3EA}" srcId="{67B6B70A-92FD-4576-8045-FE573C9FE2C9}" destId="{D86085F1-51C5-4379-A3E0-6EAFE23B5C72}" srcOrd="0" destOrd="0" parTransId="{78EF595D-4AA4-415E-846D-96B57E236E9A}" sibTransId="{ACC2719E-747A-44AD-900D-FCE9159082B0}"/>
    <dgm:cxn modelId="{4DBA9A14-AF27-4982-94A7-FDAE2316CA71}" srcId="{67B6B70A-92FD-4576-8045-FE573C9FE2C9}" destId="{B22D9721-1A3C-4C95-A762-0A265BAB1B6B}" srcOrd="1" destOrd="0" parTransId="{D943FC76-7119-48D1-BE79-00260F960D22}" sibTransId="{FFD7B767-F907-4C89-9156-87EFC1DCB748}"/>
    <dgm:cxn modelId="{DCC18954-04B3-4C26-90D8-20D80288EDEB}" type="presOf" srcId="{F95EB375-3C8B-4FD4-8511-DE4D7519454E}" destId="{30BF7C45-0E72-4B3B-93C2-E4C2EA4F425B}" srcOrd="0" destOrd="0" presId="urn:microsoft.com/office/officeart/2005/8/layout/hList6"/>
    <dgm:cxn modelId="{94B62F93-AE66-4804-9AF7-D99A3045A474}" srcId="{67B6B70A-92FD-4576-8045-FE573C9FE2C9}" destId="{F95EB375-3C8B-4FD4-8511-DE4D7519454E}" srcOrd="2" destOrd="0" parTransId="{2E9B585A-0897-4585-A191-8CE15E52E8D6}" sibTransId="{DC62B022-A55A-4210-A67B-2C6B07EBB158}"/>
    <dgm:cxn modelId="{646A1138-E1C3-4FBB-923A-5A9D562412C9}" type="presOf" srcId="{67B6B70A-92FD-4576-8045-FE573C9FE2C9}" destId="{07EBC103-8D4C-4D67-AD5C-BB4B3C31BD7D}" srcOrd="0" destOrd="0" presId="urn:microsoft.com/office/officeart/2005/8/layout/hList6"/>
    <dgm:cxn modelId="{E9CB5B29-5BD1-4705-96B7-B94128D5CD28}" type="presOf" srcId="{D86085F1-51C5-4379-A3E0-6EAFE23B5C72}" destId="{36A241A7-E9FC-4628-8DD3-035156C2224D}" srcOrd="0" destOrd="0" presId="urn:microsoft.com/office/officeart/2005/8/layout/hList6"/>
    <dgm:cxn modelId="{31D76574-A801-4321-8094-17378F424986}" type="presOf" srcId="{B22D9721-1A3C-4C95-A762-0A265BAB1B6B}" destId="{B1FD33E7-C97D-42E2-B08E-57A9074AC2DE}" srcOrd="0" destOrd="0" presId="urn:microsoft.com/office/officeart/2005/8/layout/hList6"/>
    <dgm:cxn modelId="{F8F549F4-2836-4789-9A83-42E91D3780C1}" type="presParOf" srcId="{07EBC103-8D4C-4D67-AD5C-BB4B3C31BD7D}" destId="{36A241A7-E9FC-4628-8DD3-035156C2224D}" srcOrd="0" destOrd="0" presId="urn:microsoft.com/office/officeart/2005/8/layout/hList6"/>
    <dgm:cxn modelId="{2AEA7CA0-9FE0-4D31-B512-4A27E3C52F01}" type="presParOf" srcId="{07EBC103-8D4C-4D67-AD5C-BB4B3C31BD7D}" destId="{85D59175-6EA6-4297-A8D6-00F0CA15012B}" srcOrd="1" destOrd="0" presId="urn:microsoft.com/office/officeart/2005/8/layout/hList6"/>
    <dgm:cxn modelId="{0A8D0C18-A28E-4187-8166-697B2DEADEB2}" type="presParOf" srcId="{07EBC103-8D4C-4D67-AD5C-BB4B3C31BD7D}" destId="{B1FD33E7-C97D-42E2-B08E-57A9074AC2DE}" srcOrd="2" destOrd="0" presId="urn:microsoft.com/office/officeart/2005/8/layout/hList6"/>
    <dgm:cxn modelId="{1EB496BD-CA61-4CE7-A313-2CD16E70FEC6}" type="presParOf" srcId="{07EBC103-8D4C-4D67-AD5C-BB4B3C31BD7D}" destId="{72150C20-1475-4EEE-8DC5-2F64C9CE0C74}" srcOrd="3" destOrd="0" presId="urn:microsoft.com/office/officeart/2005/8/layout/hList6"/>
    <dgm:cxn modelId="{97EE93C0-F0B4-421C-89D3-04DAF762366C}" type="presParOf" srcId="{07EBC103-8D4C-4D67-AD5C-BB4B3C31BD7D}" destId="{30BF7C45-0E72-4B3B-93C2-E4C2EA4F425B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E9EE82-3DE3-4DFA-A3C6-82E6B19E8FA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CD9F8F8-83C5-442C-91A6-8159B1451E5C}">
      <dgm:prSet phldrT="[Text]"/>
      <dgm:spPr/>
      <dgm:t>
        <a:bodyPr/>
        <a:lstStyle/>
        <a:p>
          <a:r>
            <a:rPr lang="id-ID" dirty="0" smtClean="0"/>
            <a:t>Memiliki Mimpi</a:t>
          </a:r>
          <a:endParaRPr lang="id-ID" dirty="0"/>
        </a:p>
      </dgm:t>
    </dgm:pt>
    <dgm:pt modelId="{5BDCE071-F608-47C0-86D7-3DB1F7847070}" type="parTrans" cxnId="{0B0D6FFC-CFEC-41D0-AD4D-31F9D8EA54A1}">
      <dgm:prSet/>
      <dgm:spPr/>
      <dgm:t>
        <a:bodyPr/>
        <a:lstStyle/>
        <a:p>
          <a:endParaRPr lang="id-ID"/>
        </a:p>
      </dgm:t>
    </dgm:pt>
    <dgm:pt modelId="{BB947676-374E-4D2F-8206-816699134962}" type="sibTrans" cxnId="{0B0D6FFC-CFEC-41D0-AD4D-31F9D8EA54A1}">
      <dgm:prSet/>
      <dgm:spPr/>
      <dgm:t>
        <a:bodyPr/>
        <a:lstStyle/>
        <a:p>
          <a:endParaRPr lang="id-ID"/>
        </a:p>
      </dgm:t>
    </dgm:pt>
    <dgm:pt modelId="{EC365A6B-F0F9-4E70-A746-6E15EF4AB8C0}">
      <dgm:prSet phldrT="[Text]"/>
      <dgm:spPr/>
      <dgm:t>
        <a:bodyPr/>
        <a:lstStyle/>
        <a:p>
          <a:r>
            <a:rPr lang="id-ID" dirty="0" smtClean="0"/>
            <a:t>Membangun Karakter </a:t>
          </a:r>
          <a:r>
            <a:rPr lang="id-ID" dirty="0" smtClean="0">
              <a:sym typeface="Wingdings" panose="05000000000000000000" pitchFamily="2" charset="2"/>
            </a:rPr>
            <a:t> Visi yang Kuat</a:t>
          </a:r>
          <a:endParaRPr lang="id-ID" dirty="0"/>
        </a:p>
      </dgm:t>
    </dgm:pt>
    <dgm:pt modelId="{9152F82F-4932-4C0F-8D0D-7A0F0CDA67DB}" type="parTrans" cxnId="{B8773237-B689-4E88-80E7-D8FC0D72C4C9}">
      <dgm:prSet/>
      <dgm:spPr/>
      <dgm:t>
        <a:bodyPr/>
        <a:lstStyle/>
        <a:p>
          <a:endParaRPr lang="id-ID"/>
        </a:p>
      </dgm:t>
    </dgm:pt>
    <dgm:pt modelId="{3F5E672E-5B41-4B98-BCE7-F2B48622EF09}" type="sibTrans" cxnId="{B8773237-B689-4E88-80E7-D8FC0D72C4C9}">
      <dgm:prSet/>
      <dgm:spPr/>
      <dgm:t>
        <a:bodyPr/>
        <a:lstStyle/>
        <a:p>
          <a:endParaRPr lang="id-ID"/>
        </a:p>
      </dgm:t>
    </dgm:pt>
    <dgm:pt modelId="{BCB2541A-3F61-4DF6-BADB-9DD8B9038011}">
      <dgm:prSet phldrT="[Text]"/>
      <dgm:spPr/>
      <dgm:t>
        <a:bodyPr/>
        <a:lstStyle/>
        <a:p>
          <a:r>
            <a:rPr lang="id-ID" dirty="0" smtClean="0"/>
            <a:t>Silaturahim</a:t>
          </a:r>
          <a:endParaRPr lang="id-ID" dirty="0"/>
        </a:p>
      </dgm:t>
    </dgm:pt>
    <dgm:pt modelId="{4C8002CE-DEF0-4270-97F4-EAA20EF73BBA}" type="parTrans" cxnId="{87DC3C21-07CE-4371-8DF6-2ADD074CBA1C}">
      <dgm:prSet/>
      <dgm:spPr/>
      <dgm:t>
        <a:bodyPr/>
        <a:lstStyle/>
        <a:p>
          <a:endParaRPr lang="id-ID"/>
        </a:p>
      </dgm:t>
    </dgm:pt>
    <dgm:pt modelId="{AFA2E40A-7A07-4BF3-9CB5-525136AEE354}" type="sibTrans" cxnId="{87DC3C21-07CE-4371-8DF6-2ADD074CBA1C}">
      <dgm:prSet/>
      <dgm:spPr/>
      <dgm:t>
        <a:bodyPr/>
        <a:lstStyle/>
        <a:p>
          <a:endParaRPr lang="id-ID"/>
        </a:p>
      </dgm:t>
    </dgm:pt>
    <dgm:pt modelId="{31C40AED-972A-416D-8438-0023D0215103}" type="pres">
      <dgm:prSet presAssocID="{C2E9EE82-3DE3-4DFA-A3C6-82E6B19E8FAA}" presName="CompostProcess" presStyleCnt="0">
        <dgm:presLayoutVars>
          <dgm:dir/>
          <dgm:resizeHandles val="exact"/>
        </dgm:presLayoutVars>
      </dgm:prSet>
      <dgm:spPr/>
    </dgm:pt>
    <dgm:pt modelId="{6A06A802-3BF5-4108-A89C-DAA999025BFC}" type="pres">
      <dgm:prSet presAssocID="{C2E9EE82-3DE3-4DFA-A3C6-82E6B19E8FAA}" presName="arrow" presStyleLbl="bgShp" presStyleIdx="0" presStyleCnt="1"/>
      <dgm:spPr/>
    </dgm:pt>
    <dgm:pt modelId="{0A17DB6A-D927-4036-A532-44B839A250AD}" type="pres">
      <dgm:prSet presAssocID="{C2E9EE82-3DE3-4DFA-A3C6-82E6B19E8FAA}" presName="linearProcess" presStyleCnt="0"/>
      <dgm:spPr/>
    </dgm:pt>
    <dgm:pt modelId="{83380F97-F733-4BCC-B31E-9502EB2BB78F}" type="pres">
      <dgm:prSet presAssocID="{CCD9F8F8-83C5-442C-91A6-8159B1451E5C}" presName="textNode" presStyleLbl="node1" presStyleIdx="0" presStyleCnt="3">
        <dgm:presLayoutVars>
          <dgm:bulletEnabled val="1"/>
        </dgm:presLayoutVars>
      </dgm:prSet>
      <dgm:spPr/>
    </dgm:pt>
    <dgm:pt modelId="{DE1D439F-4F0F-4543-A2CA-DB4DF4D89A39}" type="pres">
      <dgm:prSet presAssocID="{BB947676-374E-4D2F-8206-816699134962}" presName="sibTrans" presStyleCnt="0"/>
      <dgm:spPr/>
    </dgm:pt>
    <dgm:pt modelId="{6D603D6A-159E-456B-9602-175A68357895}" type="pres">
      <dgm:prSet presAssocID="{EC365A6B-F0F9-4E70-A746-6E15EF4AB8C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4F6FC82-E263-4049-9F59-9A9CDA42E587}" type="pres">
      <dgm:prSet presAssocID="{3F5E672E-5B41-4B98-BCE7-F2B48622EF09}" presName="sibTrans" presStyleCnt="0"/>
      <dgm:spPr/>
    </dgm:pt>
    <dgm:pt modelId="{DC037C26-D8B7-40F1-A1C8-0B2000C11A93}" type="pres">
      <dgm:prSet presAssocID="{BCB2541A-3F61-4DF6-BADB-9DD8B9038011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0B0D6FFC-CFEC-41D0-AD4D-31F9D8EA54A1}" srcId="{C2E9EE82-3DE3-4DFA-A3C6-82E6B19E8FAA}" destId="{CCD9F8F8-83C5-442C-91A6-8159B1451E5C}" srcOrd="0" destOrd="0" parTransId="{5BDCE071-F608-47C0-86D7-3DB1F7847070}" sibTransId="{BB947676-374E-4D2F-8206-816699134962}"/>
    <dgm:cxn modelId="{BF55E0CB-2512-4A80-8244-76A0D5171A07}" type="presOf" srcId="{BCB2541A-3F61-4DF6-BADB-9DD8B9038011}" destId="{DC037C26-D8B7-40F1-A1C8-0B2000C11A93}" srcOrd="0" destOrd="0" presId="urn:microsoft.com/office/officeart/2005/8/layout/hProcess9"/>
    <dgm:cxn modelId="{87DC3C21-07CE-4371-8DF6-2ADD074CBA1C}" srcId="{C2E9EE82-3DE3-4DFA-A3C6-82E6B19E8FAA}" destId="{BCB2541A-3F61-4DF6-BADB-9DD8B9038011}" srcOrd="2" destOrd="0" parTransId="{4C8002CE-DEF0-4270-97F4-EAA20EF73BBA}" sibTransId="{AFA2E40A-7A07-4BF3-9CB5-525136AEE354}"/>
    <dgm:cxn modelId="{628BB14E-F50F-4DBD-B525-373A2162108C}" type="presOf" srcId="{CCD9F8F8-83C5-442C-91A6-8159B1451E5C}" destId="{83380F97-F733-4BCC-B31E-9502EB2BB78F}" srcOrd="0" destOrd="0" presId="urn:microsoft.com/office/officeart/2005/8/layout/hProcess9"/>
    <dgm:cxn modelId="{427115B7-B335-485E-AD05-94E424856613}" type="presOf" srcId="{C2E9EE82-3DE3-4DFA-A3C6-82E6B19E8FAA}" destId="{31C40AED-972A-416D-8438-0023D0215103}" srcOrd="0" destOrd="0" presId="urn:microsoft.com/office/officeart/2005/8/layout/hProcess9"/>
    <dgm:cxn modelId="{63AD297F-A4A2-44B8-9104-8400E7671583}" type="presOf" srcId="{EC365A6B-F0F9-4E70-A746-6E15EF4AB8C0}" destId="{6D603D6A-159E-456B-9602-175A68357895}" srcOrd="0" destOrd="0" presId="urn:microsoft.com/office/officeart/2005/8/layout/hProcess9"/>
    <dgm:cxn modelId="{B8773237-B689-4E88-80E7-D8FC0D72C4C9}" srcId="{C2E9EE82-3DE3-4DFA-A3C6-82E6B19E8FAA}" destId="{EC365A6B-F0F9-4E70-A746-6E15EF4AB8C0}" srcOrd="1" destOrd="0" parTransId="{9152F82F-4932-4C0F-8D0D-7A0F0CDA67DB}" sibTransId="{3F5E672E-5B41-4B98-BCE7-F2B48622EF09}"/>
    <dgm:cxn modelId="{6172B442-FC5B-40E9-9D4D-5813413B783B}" type="presParOf" srcId="{31C40AED-972A-416D-8438-0023D0215103}" destId="{6A06A802-3BF5-4108-A89C-DAA999025BFC}" srcOrd="0" destOrd="0" presId="urn:microsoft.com/office/officeart/2005/8/layout/hProcess9"/>
    <dgm:cxn modelId="{4A5B8C99-121E-411B-820B-F6B86BA52DF0}" type="presParOf" srcId="{31C40AED-972A-416D-8438-0023D0215103}" destId="{0A17DB6A-D927-4036-A532-44B839A250AD}" srcOrd="1" destOrd="0" presId="urn:microsoft.com/office/officeart/2005/8/layout/hProcess9"/>
    <dgm:cxn modelId="{800D9E75-59FE-4C3A-BE08-A069585C3C66}" type="presParOf" srcId="{0A17DB6A-D927-4036-A532-44B839A250AD}" destId="{83380F97-F733-4BCC-B31E-9502EB2BB78F}" srcOrd="0" destOrd="0" presId="urn:microsoft.com/office/officeart/2005/8/layout/hProcess9"/>
    <dgm:cxn modelId="{85BB666A-7ADD-4AD7-B096-AD404C9EB41C}" type="presParOf" srcId="{0A17DB6A-D927-4036-A532-44B839A250AD}" destId="{DE1D439F-4F0F-4543-A2CA-DB4DF4D89A39}" srcOrd="1" destOrd="0" presId="urn:microsoft.com/office/officeart/2005/8/layout/hProcess9"/>
    <dgm:cxn modelId="{A7B4A76B-58CA-488E-A460-E72D6278D074}" type="presParOf" srcId="{0A17DB6A-D927-4036-A532-44B839A250AD}" destId="{6D603D6A-159E-456B-9602-175A68357895}" srcOrd="2" destOrd="0" presId="urn:microsoft.com/office/officeart/2005/8/layout/hProcess9"/>
    <dgm:cxn modelId="{C8C6587B-75C0-4F8A-9967-B4BA1DEA5C60}" type="presParOf" srcId="{0A17DB6A-D927-4036-A532-44B839A250AD}" destId="{44F6FC82-E263-4049-9F59-9A9CDA42E587}" srcOrd="3" destOrd="0" presId="urn:microsoft.com/office/officeart/2005/8/layout/hProcess9"/>
    <dgm:cxn modelId="{C88C9DBD-A90A-4E22-9458-2346507D0AFB}" type="presParOf" srcId="{0A17DB6A-D927-4036-A532-44B839A250AD}" destId="{DC037C26-D8B7-40F1-A1C8-0B2000C11A9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ADEC06-D2ED-4294-9D2F-6DA1FD3496A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6076261D-29CE-4117-A73A-2B2FE207531E}">
      <dgm:prSet phldrT="[Text]"/>
      <dgm:spPr/>
      <dgm:t>
        <a:bodyPr/>
        <a:lstStyle/>
        <a:p>
          <a:r>
            <a:rPr lang="id-ID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∆ </a:t>
          </a:r>
        </a:p>
        <a:p>
          <a:r>
            <a:rPr lang="id-ID" dirty="0" smtClean="0"/>
            <a:t>Tantangan dalam pengembangan kewirausahaan Teknologi (IT) </a:t>
          </a:r>
          <a:r>
            <a:rPr lang="id-ID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∆</a:t>
          </a:r>
          <a:r>
            <a:rPr lang="id-ID" dirty="0" smtClean="0"/>
            <a:t> </a:t>
          </a:r>
          <a:endParaRPr lang="id-ID" dirty="0"/>
        </a:p>
      </dgm:t>
    </dgm:pt>
    <dgm:pt modelId="{DA991BDD-DB12-4A68-A1CF-6AF09F6356A8}" type="parTrans" cxnId="{7268CD48-F18A-4F15-8F95-406C30F48DB4}">
      <dgm:prSet/>
      <dgm:spPr/>
      <dgm:t>
        <a:bodyPr/>
        <a:lstStyle/>
        <a:p>
          <a:endParaRPr lang="id-ID"/>
        </a:p>
      </dgm:t>
    </dgm:pt>
    <dgm:pt modelId="{D4566581-32DC-455B-B2A0-C6057CC41D8A}" type="sibTrans" cxnId="{7268CD48-F18A-4F15-8F95-406C30F48DB4}">
      <dgm:prSet/>
      <dgm:spPr/>
      <dgm:t>
        <a:bodyPr/>
        <a:lstStyle/>
        <a:p>
          <a:endParaRPr lang="id-ID"/>
        </a:p>
      </dgm:t>
    </dgm:pt>
    <dgm:pt modelId="{1F022255-31FD-4BE9-B921-81A9EFE3E923}">
      <dgm:prSet phldrT="[Text]"/>
      <dgm:spPr/>
      <dgm:t>
        <a:bodyPr/>
        <a:lstStyle/>
        <a:p>
          <a:r>
            <a:rPr lang="id-ID" b="1" dirty="0" smtClean="0">
              <a:solidFill>
                <a:srgbClr val="003300"/>
              </a:solidFill>
              <a:cs typeface="Times New Roman" pitchFamily="18" charset="0"/>
            </a:rPr>
            <a:t>R</a:t>
          </a:r>
          <a:r>
            <a:rPr lang="en-GB" b="1" dirty="0" err="1" smtClean="0">
              <a:solidFill>
                <a:srgbClr val="003300"/>
              </a:solidFill>
              <a:cs typeface="Times New Roman" pitchFamily="18" charset="0"/>
            </a:rPr>
            <a:t>endahnya</a:t>
          </a:r>
          <a:r>
            <a:rPr lang="en-GB" b="1" dirty="0" smtClean="0">
              <a:solidFill>
                <a:srgbClr val="003300"/>
              </a:solidFill>
              <a:cs typeface="Times New Roman" pitchFamily="18" charset="0"/>
            </a:rPr>
            <a:t> </a:t>
          </a:r>
          <a:r>
            <a:rPr lang="en-GB" b="1" dirty="0" err="1" smtClean="0">
              <a:solidFill>
                <a:srgbClr val="003300"/>
              </a:solidFill>
              <a:cs typeface="Times New Roman" pitchFamily="18" charset="0"/>
            </a:rPr>
            <a:t>kualitas</a:t>
          </a:r>
          <a:r>
            <a:rPr lang="en-GB" b="1" dirty="0" smtClean="0">
              <a:solidFill>
                <a:srgbClr val="003300"/>
              </a:solidFill>
              <a:cs typeface="Times New Roman" pitchFamily="18" charset="0"/>
            </a:rPr>
            <a:t> SDM </a:t>
          </a:r>
          <a:r>
            <a:rPr lang="en-GB" b="1" dirty="0" err="1" smtClean="0">
              <a:solidFill>
                <a:srgbClr val="003300"/>
              </a:solidFill>
              <a:cs typeface="Times New Roman" pitchFamily="18" charset="0"/>
            </a:rPr>
            <a:t>baik</a:t>
          </a:r>
          <a:r>
            <a:rPr lang="en-GB" b="1" dirty="0" smtClean="0">
              <a:solidFill>
                <a:srgbClr val="003300"/>
              </a:solidFill>
              <a:cs typeface="Times New Roman" pitchFamily="18" charset="0"/>
            </a:rPr>
            <a:t> </a:t>
          </a:r>
          <a:r>
            <a:rPr lang="en-GB" b="1" dirty="0" err="1" smtClean="0">
              <a:solidFill>
                <a:srgbClr val="003300"/>
              </a:solidFill>
              <a:cs typeface="Times New Roman" pitchFamily="18" charset="0"/>
            </a:rPr>
            <a:t>dari</a:t>
          </a:r>
          <a:r>
            <a:rPr lang="en-GB" b="1" dirty="0" smtClean="0">
              <a:solidFill>
                <a:srgbClr val="003300"/>
              </a:solidFill>
              <a:cs typeface="Times New Roman" pitchFamily="18" charset="0"/>
            </a:rPr>
            <a:t> </a:t>
          </a:r>
          <a:r>
            <a:rPr lang="en-GB" b="1" dirty="0" err="1" smtClean="0">
              <a:solidFill>
                <a:srgbClr val="003300"/>
              </a:solidFill>
              <a:cs typeface="Times New Roman" pitchFamily="18" charset="0"/>
            </a:rPr>
            <a:t>segi</a:t>
          </a:r>
          <a:r>
            <a:rPr lang="en-GB" b="1" dirty="0" smtClean="0">
              <a:solidFill>
                <a:srgbClr val="003300"/>
              </a:solidFill>
              <a:cs typeface="Times New Roman" pitchFamily="18" charset="0"/>
            </a:rPr>
            <a:t> </a:t>
          </a:r>
          <a:r>
            <a:rPr lang="en-GB" b="1" dirty="0" err="1" smtClean="0">
              <a:solidFill>
                <a:srgbClr val="003300"/>
              </a:solidFill>
              <a:cs typeface="Times New Roman" pitchFamily="18" charset="0"/>
            </a:rPr>
            <a:t>keterampilan</a:t>
          </a:r>
          <a:r>
            <a:rPr lang="en-GB" b="1" dirty="0" smtClean="0">
              <a:solidFill>
                <a:srgbClr val="003300"/>
              </a:solidFill>
              <a:cs typeface="Times New Roman" pitchFamily="18" charset="0"/>
            </a:rPr>
            <a:t> </a:t>
          </a:r>
          <a:r>
            <a:rPr lang="en-GB" b="1" dirty="0" err="1" smtClean="0">
              <a:solidFill>
                <a:srgbClr val="003300"/>
              </a:solidFill>
              <a:cs typeface="Times New Roman" pitchFamily="18" charset="0"/>
            </a:rPr>
            <a:t>teknis</a:t>
          </a:r>
          <a:r>
            <a:rPr lang="en-GB" b="1" dirty="0" smtClean="0">
              <a:solidFill>
                <a:srgbClr val="003300"/>
              </a:solidFill>
              <a:cs typeface="Times New Roman" pitchFamily="18" charset="0"/>
            </a:rPr>
            <a:t> </a:t>
          </a:r>
          <a:r>
            <a:rPr lang="en-GB" b="1" dirty="0" err="1" smtClean="0">
              <a:solidFill>
                <a:srgbClr val="003300"/>
              </a:solidFill>
              <a:cs typeface="Times New Roman" pitchFamily="18" charset="0"/>
            </a:rPr>
            <a:t>maupun</a:t>
          </a:r>
          <a:r>
            <a:rPr lang="en-GB" b="1" dirty="0" smtClean="0">
              <a:solidFill>
                <a:srgbClr val="003300"/>
              </a:solidFill>
              <a:cs typeface="Times New Roman" pitchFamily="18" charset="0"/>
            </a:rPr>
            <a:t> </a:t>
          </a:r>
          <a:r>
            <a:rPr lang="en-GB" b="1" dirty="0" err="1" smtClean="0">
              <a:solidFill>
                <a:srgbClr val="003300"/>
              </a:solidFill>
              <a:cs typeface="Times New Roman" pitchFamily="18" charset="0"/>
            </a:rPr>
            <a:t>manajerial</a:t>
          </a:r>
          <a:r>
            <a:rPr lang="en-GB" b="1" dirty="0" smtClean="0">
              <a:solidFill>
                <a:srgbClr val="003300"/>
              </a:solidFill>
              <a:cs typeface="Times New Roman" pitchFamily="18" charset="0"/>
            </a:rPr>
            <a:t>.</a:t>
          </a:r>
          <a:endParaRPr lang="id-ID" dirty="0"/>
        </a:p>
      </dgm:t>
    </dgm:pt>
    <dgm:pt modelId="{AFDC969E-F39C-4B74-A428-1E2FA1DB8C41}" type="parTrans" cxnId="{72EECEEB-1870-4CC3-8167-BA5C0B65381D}">
      <dgm:prSet/>
      <dgm:spPr/>
      <dgm:t>
        <a:bodyPr/>
        <a:lstStyle/>
        <a:p>
          <a:endParaRPr lang="id-ID"/>
        </a:p>
      </dgm:t>
    </dgm:pt>
    <dgm:pt modelId="{52A4C622-E1A0-4544-BB86-83748EB6D0D1}" type="sibTrans" cxnId="{72EECEEB-1870-4CC3-8167-BA5C0B65381D}">
      <dgm:prSet/>
      <dgm:spPr/>
      <dgm:t>
        <a:bodyPr/>
        <a:lstStyle/>
        <a:p>
          <a:endParaRPr lang="id-ID"/>
        </a:p>
      </dgm:t>
    </dgm:pt>
    <dgm:pt modelId="{81DB526E-A28C-4C0E-A309-6119D1EDC15A}">
      <dgm:prSet phldrT="[Text]"/>
      <dgm:spPr/>
      <dgm:t>
        <a:bodyPr/>
        <a:lstStyle/>
        <a:p>
          <a:r>
            <a:rPr lang="id-ID" b="1" dirty="0" smtClean="0">
              <a:solidFill>
                <a:srgbClr val="003300"/>
              </a:solidFill>
              <a:cs typeface="Times New Roman" pitchFamily="18" charset="0"/>
            </a:rPr>
            <a:t>R</a:t>
          </a:r>
          <a:r>
            <a:rPr lang="en-GB" b="1" dirty="0" err="1" smtClean="0">
              <a:solidFill>
                <a:srgbClr val="003300"/>
              </a:solidFill>
              <a:cs typeface="Times New Roman" pitchFamily="18" charset="0"/>
            </a:rPr>
            <a:t>endahnya</a:t>
          </a:r>
          <a:r>
            <a:rPr lang="en-GB" b="1" dirty="0" smtClean="0">
              <a:solidFill>
                <a:srgbClr val="003300"/>
              </a:solidFill>
              <a:cs typeface="Times New Roman" pitchFamily="18" charset="0"/>
            </a:rPr>
            <a:t> </a:t>
          </a:r>
          <a:r>
            <a:rPr lang="en-GB" b="1" dirty="0" err="1" smtClean="0">
              <a:solidFill>
                <a:srgbClr val="003300"/>
              </a:solidFill>
              <a:cs typeface="Times New Roman" pitchFamily="18" charset="0"/>
            </a:rPr>
            <a:t>kemampuan</a:t>
          </a:r>
          <a:r>
            <a:rPr lang="en-GB" b="1" dirty="0" smtClean="0">
              <a:solidFill>
                <a:srgbClr val="003300"/>
              </a:solidFill>
              <a:cs typeface="Times New Roman" pitchFamily="18" charset="0"/>
            </a:rPr>
            <a:t> </a:t>
          </a:r>
          <a:r>
            <a:rPr lang="en-GB" b="1" dirty="0" err="1" smtClean="0">
              <a:solidFill>
                <a:srgbClr val="003300"/>
              </a:solidFill>
              <a:cs typeface="Times New Roman" pitchFamily="18" charset="0"/>
            </a:rPr>
            <a:t>dalam</a:t>
          </a:r>
          <a:r>
            <a:rPr lang="en-GB" b="1" dirty="0" smtClean="0">
              <a:solidFill>
                <a:srgbClr val="003300"/>
              </a:solidFill>
              <a:cs typeface="Times New Roman" pitchFamily="18" charset="0"/>
            </a:rPr>
            <a:t> </a:t>
          </a:r>
          <a:r>
            <a:rPr lang="en-GB" b="1" dirty="0" err="1" smtClean="0">
              <a:solidFill>
                <a:srgbClr val="003300"/>
              </a:solidFill>
              <a:cs typeface="Times New Roman" pitchFamily="18" charset="0"/>
            </a:rPr>
            <a:t>penguasaan</a:t>
          </a:r>
          <a:r>
            <a:rPr lang="en-GB" b="1" dirty="0" smtClean="0">
              <a:solidFill>
                <a:srgbClr val="003300"/>
              </a:solidFill>
              <a:cs typeface="Times New Roman" pitchFamily="18" charset="0"/>
            </a:rPr>
            <a:t> </a:t>
          </a:r>
          <a:r>
            <a:rPr lang="en-GB" b="1" dirty="0" err="1" smtClean="0">
              <a:solidFill>
                <a:srgbClr val="003300"/>
              </a:solidFill>
              <a:cs typeface="Times New Roman" pitchFamily="18" charset="0"/>
            </a:rPr>
            <a:t>faktor</a:t>
          </a:r>
          <a:r>
            <a:rPr lang="en-GB" b="1" dirty="0" smtClean="0">
              <a:solidFill>
                <a:srgbClr val="003300"/>
              </a:solidFill>
              <a:cs typeface="Times New Roman" pitchFamily="18" charset="0"/>
            </a:rPr>
            <a:t> </a:t>
          </a:r>
          <a:r>
            <a:rPr lang="en-GB" b="1" dirty="0" err="1" smtClean="0">
              <a:solidFill>
                <a:srgbClr val="003300"/>
              </a:solidFill>
              <a:cs typeface="Times New Roman" pitchFamily="18" charset="0"/>
            </a:rPr>
            <a:t>produksi</a:t>
          </a:r>
          <a:r>
            <a:rPr lang="id-ID" b="1" dirty="0" smtClean="0">
              <a:solidFill>
                <a:srgbClr val="003300"/>
              </a:solidFill>
              <a:cs typeface="Times New Roman" pitchFamily="18" charset="0"/>
            </a:rPr>
            <a:t> :</a:t>
          </a:r>
          <a:r>
            <a:rPr lang="en-GB" b="1" dirty="0" smtClean="0">
              <a:solidFill>
                <a:srgbClr val="003300"/>
              </a:solidFill>
              <a:cs typeface="Times New Roman" pitchFamily="18" charset="0"/>
            </a:rPr>
            <a:t> </a:t>
          </a:r>
          <a:r>
            <a:rPr lang="en-GB" b="1" dirty="0" err="1" smtClean="0">
              <a:solidFill>
                <a:srgbClr val="003300"/>
              </a:solidFill>
              <a:cs typeface="Times New Roman" pitchFamily="18" charset="0"/>
            </a:rPr>
            <a:t>khususnya</a:t>
          </a:r>
          <a:r>
            <a:rPr lang="en-GB" b="1" dirty="0" smtClean="0">
              <a:solidFill>
                <a:srgbClr val="003300"/>
              </a:solidFill>
              <a:cs typeface="Times New Roman" pitchFamily="18" charset="0"/>
            </a:rPr>
            <a:t> modal, </a:t>
          </a:r>
          <a:r>
            <a:rPr lang="en-GB" b="1" dirty="0" err="1" smtClean="0">
              <a:solidFill>
                <a:srgbClr val="FF0000"/>
              </a:solidFill>
              <a:cs typeface="Times New Roman" pitchFamily="18" charset="0"/>
            </a:rPr>
            <a:t>informasi</a:t>
          </a:r>
          <a:r>
            <a:rPr lang="en-GB" b="1" dirty="0" smtClean="0">
              <a:solidFill>
                <a:srgbClr val="FF0000"/>
              </a:solidFill>
              <a:cs typeface="Times New Roman" pitchFamily="18" charset="0"/>
            </a:rPr>
            <a:t> </a:t>
          </a:r>
          <a:r>
            <a:rPr lang="en-GB" b="1" dirty="0" err="1" smtClean="0">
              <a:solidFill>
                <a:srgbClr val="FF0000"/>
              </a:solidFill>
              <a:cs typeface="Times New Roman" pitchFamily="18" charset="0"/>
            </a:rPr>
            <a:t>dan</a:t>
          </a:r>
          <a:r>
            <a:rPr lang="en-GB" b="1" dirty="0" smtClean="0">
              <a:solidFill>
                <a:srgbClr val="FF0000"/>
              </a:solidFill>
              <a:cs typeface="Times New Roman" pitchFamily="18" charset="0"/>
            </a:rPr>
            <a:t> </a:t>
          </a:r>
          <a:r>
            <a:rPr lang="en-GB" b="1" dirty="0" err="1" smtClean="0">
              <a:solidFill>
                <a:srgbClr val="FF0000"/>
              </a:solidFill>
              <a:cs typeface="Times New Roman" pitchFamily="18" charset="0"/>
            </a:rPr>
            <a:t>teknologi</a:t>
          </a:r>
          <a:r>
            <a:rPr lang="en-GB" b="1" dirty="0" smtClean="0">
              <a:solidFill>
                <a:srgbClr val="003300"/>
              </a:solidFill>
              <a:cs typeface="Times New Roman" pitchFamily="18" charset="0"/>
            </a:rPr>
            <a:t>.</a:t>
          </a:r>
          <a:endParaRPr lang="id-ID" dirty="0"/>
        </a:p>
      </dgm:t>
    </dgm:pt>
    <dgm:pt modelId="{14A512C0-6FDC-4866-8BF7-77D083F597F5}" type="parTrans" cxnId="{402FB039-B057-424F-8C43-841CB5D94DB9}">
      <dgm:prSet/>
      <dgm:spPr/>
      <dgm:t>
        <a:bodyPr/>
        <a:lstStyle/>
        <a:p>
          <a:endParaRPr lang="id-ID"/>
        </a:p>
      </dgm:t>
    </dgm:pt>
    <dgm:pt modelId="{3B5D08A1-5F82-43C5-BE35-C926B0F1CB28}" type="sibTrans" cxnId="{402FB039-B057-424F-8C43-841CB5D94DB9}">
      <dgm:prSet/>
      <dgm:spPr/>
      <dgm:t>
        <a:bodyPr/>
        <a:lstStyle/>
        <a:p>
          <a:endParaRPr lang="id-ID"/>
        </a:p>
      </dgm:t>
    </dgm:pt>
    <dgm:pt modelId="{872EA6EE-EED6-4871-A74B-BCE958F73239}">
      <dgm:prSet phldrT="[Text]"/>
      <dgm:spPr/>
      <dgm:t>
        <a:bodyPr/>
        <a:lstStyle/>
        <a:p>
          <a:r>
            <a:rPr lang="en-GB" b="1" dirty="0" err="1" smtClean="0">
              <a:solidFill>
                <a:srgbClr val="003300"/>
              </a:solidFill>
              <a:cs typeface="Times New Roman" pitchFamily="18" charset="0"/>
            </a:rPr>
            <a:t>Keterbatasan</a:t>
          </a:r>
          <a:r>
            <a:rPr lang="en-GB" b="1" dirty="0" smtClean="0">
              <a:solidFill>
                <a:srgbClr val="003300"/>
              </a:solidFill>
              <a:cs typeface="Times New Roman" pitchFamily="18" charset="0"/>
            </a:rPr>
            <a:t> </a:t>
          </a:r>
          <a:r>
            <a:rPr lang="en-GB" b="1" dirty="0" err="1" smtClean="0">
              <a:solidFill>
                <a:srgbClr val="003300"/>
              </a:solidFill>
              <a:cs typeface="Times New Roman" pitchFamily="18" charset="0"/>
            </a:rPr>
            <a:t>akses</a:t>
          </a:r>
          <a:r>
            <a:rPr lang="en-GB" b="1" dirty="0" smtClean="0">
              <a:solidFill>
                <a:srgbClr val="003300"/>
              </a:solidFill>
              <a:cs typeface="Times New Roman" pitchFamily="18" charset="0"/>
            </a:rPr>
            <a:t> </a:t>
          </a:r>
          <a:r>
            <a:rPr lang="en-GB" b="1" dirty="0" err="1" smtClean="0">
              <a:solidFill>
                <a:srgbClr val="003300"/>
              </a:solidFill>
              <a:cs typeface="Times New Roman" pitchFamily="18" charset="0"/>
            </a:rPr>
            <a:t>terhadap</a:t>
          </a:r>
          <a:r>
            <a:rPr lang="en-GB" b="1" dirty="0" smtClean="0">
              <a:solidFill>
                <a:srgbClr val="003300"/>
              </a:solidFill>
              <a:cs typeface="Times New Roman" pitchFamily="18" charset="0"/>
            </a:rPr>
            <a:t> </a:t>
          </a:r>
          <a:r>
            <a:rPr lang="en-GB" b="1" dirty="0" err="1" smtClean="0">
              <a:solidFill>
                <a:srgbClr val="003300"/>
              </a:solidFill>
              <a:cs typeface="Times New Roman" pitchFamily="18" charset="0"/>
            </a:rPr>
            <a:t>sumberdaya</a:t>
          </a:r>
          <a:r>
            <a:rPr lang="en-GB" b="1" dirty="0" smtClean="0">
              <a:solidFill>
                <a:srgbClr val="003300"/>
              </a:solidFill>
              <a:cs typeface="Times New Roman" pitchFamily="18" charset="0"/>
            </a:rPr>
            <a:t> </a:t>
          </a:r>
          <a:r>
            <a:rPr lang="en-GB" b="1" dirty="0" err="1" smtClean="0">
              <a:solidFill>
                <a:srgbClr val="003300"/>
              </a:solidFill>
              <a:cs typeface="Times New Roman" pitchFamily="18" charset="0"/>
            </a:rPr>
            <a:t>produktif</a:t>
          </a:r>
          <a:r>
            <a:rPr lang="en-GB" b="1" dirty="0" smtClean="0">
              <a:solidFill>
                <a:srgbClr val="003300"/>
              </a:solidFill>
              <a:cs typeface="Times New Roman" pitchFamily="18" charset="0"/>
            </a:rPr>
            <a:t>, </a:t>
          </a:r>
          <a:r>
            <a:rPr lang="en-GB" b="1" dirty="0" err="1" smtClean="0">
              <a:solidFill>
                <a:srgbClr val="003300"/>
              </a:solidFill>
              <a:cs typeface="Times New Roman" pitchFamily="18" charset="0"/>
            </a:rPr>
            <a:t>khususnya</a:t>
          </a:r>
          <a:r>
            <a:rPr lang="en-GB" b="1" dirty="0" smtClean="0">
              <a:solidFill>
                <a:srgbClr val="003300"/>
              </a:solidFill>
              <a:cs typeface="Times New Roman" pitchFamily="18" charset="0"/>
            </a:rPr>
            <a:t> </a:t>
          </a:r>
          <a:r>
            <a:rPr lang="en-GB" b="1" dirty="0" err="1" smtClean="0">
              <a:solidFill>
                <a:srgbClr val="003300"/>
              </a:solidFill>
              <a:cs typeface="Times New Roman" pitchFamily="18" charset="0"/>
            </a:rPr>
            <a:t>sumberdaya</a:t>
          </a:r>
          <a:r>
            <a:rPr lang="en-GB" b="1" dirty="0" smtClean="0">
              <a:solidFill>
                <a:srgbClr val="003300"/>
              </a:solidFill>
              <a:cs typeface="Times New Roman" pitchFamily="18" charset="0"/>
            </a:rPr>
            <a:t> </a:t>
          </a:r>
          <a:r>
            <a:rPr lang="en-GB" b="1" dirty="0" err="1" smtClean="0">
              <a:solidFill>
                <a:srgbClr val="003300"/>
              </a:solidFill>
              <a:cs typeface="Times New Roman" pitchFamily="18" charset="0"/>
            </a:rPr>
            <a:t>pembiayaan</a:t>
          </a:r>
          <a:r>
            <a:rPr lang="en-GB" b="1" dirty="0" smtClean="0">
              <a:solidFill>
                <a:srgbClr val="003300"/>
              </a:solidFill>
              <a:cs typeface="Times New Roman" pitchFamily="18" charset="0"/>
            </a:rPr>
            <a:t> </a:t>
          </a:r>
          <a:r>
            <a:rPr lang="id-ID" b="1" dirty="0" smtClean="0">
              <a:solidFill>
                <a:srgbClr val="003300"/>
              </a:solidFill>
              <a:cs typeface="Times New Roman" pitchFamily="18" charset="0"/>
            </a:rPr>
            <a:t>(</a:t>
          </a:r>
          <a:r>
            <a:rPr lang="en-GB" b="1" dirty="0" err="1" smtClean="0">
              <a:solidFill>
                <a:srgbClr val="003300"/>
              </a:solidFill>
              <a:cs typeface="Times New Roman" pitchFamily="18" charset="0"/>
            </a:rPr>
            <a:t>dari</a:t>
          </a:r>
          <a:r>
            <a:rPr lang="en-GB" b="1" dirty="0" smtClean="0">
              <a:solidFill>
                <a:srgbClr val="003300"/>
              </a:solidFill>
              <a:cs typeface="Times New Roman" pitchFamily="18" charset="0"/>
            </a:rPr>
            <a:t> </a:t>
          </a:r>
          <a:r>
            <a:rPr lang="en-GB" b="1" dirty="0" err="1" smtClean="0">
              <a:solidFill>
                <a:srgbClr val="003300"/>
              </a:solidFill>
              <a:cs typeface="Times New Roman" pitchFamily="18" charset="0"/>
            </a:rPr>
            <a:t>kredit</a:t>
          </a:r>
          <a:r>
            <a:rPr lang="en-GB" b="1" dirty="0" smtClean="0">
              <a:solidFill>
                <a:srgbClr val="003300"/>
              </a:solidFill>
              <a:cs typeface="Times New Roman" pitchFamily="18" charset="0"/>
            </a:rPr>
            <a:t> </a:t>
          </a:r>
          <a:r>
            <a:rPr lang="en-GB" b="1" dirty="0" err="1" smtClean="0">
              <a:solidFill>
                <a:srgbClr val="003300"/>
              </a:solidFill>
              <a:cs typeface="Times New Roman" pitchFamily="18" charset="0"/>
            </a:rPr>
            <a:t>perbankan</a:t>
          </a:r>
          <a:r>
            <a:rPr lang="id-ID" b="1" dirty="0" smtClean="0">
              <a:solidFill>
                <a:srgbClr val="003300"/>
              </a:solidFill>
              <a:cs typeface="Times New Roman" pitchFamily="18" charset="0"/>
            </a:rPr>
            <a:t>)</a:t>
          </a:r>
          <a:endParaRPr lang="id-ID" dirty="0"/>
        </a:p>
      </dgm:t>
    </dgm:pt>
    <dgm:pt modelId="{0778B53A-DCD0-4951-8666-83AD6F259BA6}" type="parTrans" cxnId="{872BCA40-23F6-4DC1-B0D9-2BFB300F140D}">
      <dgm:prSet/>
      <dgm:spPr/>
      <dgm:t>
        <a:bodyPr/>
        <a:lstStyle/>
        <a:p>
          <a:endParaRPr lang="id-ID"/>
        </a:p>
      </dgm:t>
    </dgm:pt>
    <dgm:pt modelId="{9EB280C8-5615-475C-B68A-1E8FC1860BA3}" type="sibTrans" cxnId="{872BCA40-23F6-4DC1-B0D9-2BFB300F140D}">
      <dgm:prSet/>
      <dgm:spPr/>
      <dgm:t>
        <a:bodyPr/>
        <a:lstStyle/>
        <a:p>
          <a:endParaRPr lang="id-ID"/>
        </a:p>
      </dgm:t>
    </dgm:pt>
    <dgm:pt modelId="{B672812E-03F2-41E4-8977-B95D2E41882D}" type="pres">
      <dgm:prSet presAssocID="{2DADEC06-D2ED-4294-9D2F-6DA1FD3496AB}" presName="vert0" presStyleCnt="0">
        <dgm:presLayoutVars>
          <dgm:dir/>
          <dgm:animOne val="branch"/>
          <dgm:animLvl val="lvl"/>
        </dgm:presLayoutVars>
      </dgm:prSet>
      <dgm:spPr/>
    </dgm:pt>
    <dgm:pt modelId="{0E9860B7-AA2C-42D0-AB38-2B5FE4D9F2EF}" type="pres">
      <dgm:prSet presAssocID="{6076261D-29CE-4117-A73A-2B2FE207531E}" presName="thickLine" presStyleLbl="alignNode1" presStyleIdx="0" presStyleCnt="1"/>
      <dgm:spPr/>
    </dgm:pt>
    <dgm:pt modelId="{D8C5D0E4-D17F-49B7-B409-6F0390F8C027}" type="pres">
      <dgm:prSet presAssocID="{6076261D-29CE-4117-A73A-2B2FE207531E}" presName="horz1" presStyleCnt="0"/>
      <dgm:spPr/>
    </dgm:pt>
    <dgm:pt modelId="{C3A3F08E-C736-4AE2-ABBD-9CD62967F15A}" type="pres">
      <dgm:prSet presAssocID="{6076261D-29CE-4117-A73A-2B2FE207531E}" presName="tx1" presStyleLbl="revTx" presStyleIdx="0" presStyleCnt="4"/>
      <dgm:spPr/>
      <dgm:t>
        <a:bodyPr/>
        <a:lstStyle/>
        <a:p>
          <a:endParaRPr lang="id-ID"/>
        </a:p>
      </dgm:t>
    </dgm:pt>
    <dgm:pt modelId="{BE72632D-A2FF-49AB-A910-6E39DA7AF151}" type="pres">
      <dgm:prSet presAssocID="{6076261D-29CE-4117-A73A-2B2FE207531E}" presName="vert1" presStyleCnt="0"/>
      <dgm:spPr/>
    </dgm:pt>
    <dgm:pt modelId="{16B44E6F-D3D7-4127-82BD-9EE98FD69B81}" type="pres">
      <dgm:prSet presAssocID="{1F022255-31FD-4BE9-B921-81A9EFE3E923}" presName="vertSpace2a" presStyleCnt="0"/>
      <dgm:spPr/>
    </dgm:pt>
    <dgm:pt modelId="{BC864E6A-E591-4172-9D6B-5B76682E094C}" type="pres">
      <dgm:prSet presAssocID="{1F022255-31FD-4BE9-B921-81A9EFE3E923}" presName="horz2" presStyleCnt="0"/>
      <dgm:spPr/>
    </dgm:pt>
    <dgm:pt modelId="{76560BCB-BE63-49D1-9D1E-2951FA450BAF}" type="pres">
      <dgm:prSet presAssocID="{1F022255-31FD-4BE9-B921-81A9EFE3E923}" presName="horzSpace2" presStyleCnt="0"/>
      <dgm:spPr/>
    </dgm:pt>
    <dgm:pt modelId="{53F15321-F177-475C-AFA1-C4836135CF53}" type="pres">
      <dgm:prSet presAssocID="{1F022255-31FD-4BE9-B921-81A9EFE3E923}" presName="tx2" presStyleLbl="revTx" presStyleIdx="1" presStyleCnt="4"/>
      <dgm:spPr/>
      <dgm:t>
        <a:bodyPr/>
        <a:lstStyle/>
        <a:p>
          <a:endParaRPr lang="id-ID"/>
        </a:p>
      </dgm:t>
    </dgm:pt>
    <dgm:pt modelId="{1D6EA64B-8555-4E26-BEB0-18384043F8A2}" type="pres">
      <dgm:prSet presAssocID="{1F022255-31FD-4BE9-B921-81A9EFE3E923}" presName="vert2" presStyleCnt="0"/>
      <dgm:spPr/>
    </dgm:pt>
    <dgm:pt modelId="{265A55A7-108E-4B0A-891F-C014051E9BFC}" type="pres">
      <dgm:prSet presAssocID="{1F022255-31FD-4BE9-B921-81A9EFE3E923}" presName="thinLine2b" presStyleLbl="callout" presStyleIdx="0" presStyleCnt="3"/>
      <dgm:spPr/>
    </dgm:pt>
    <dgm:pt modelId="{1F07017B-666E-461C-A942-211C5FAB77B1}" type="pres">
      <dgm:prSet presAssocID="{1F022255-31FD-4BE9-B921-81A9EFE3E923}" presName="vertSpace2b" presStyleCnt="0"/>
      <dgm:spPr/>
    </dgm:pt>
    <dgm:pt modelId="{A7C969E1-3417-411A-85AB-8529EEDBFE93}" type="pres">
      <dgm:prSet presAssocID="{81DB526E-A28C-4C0E-A309-6119D1EDC15A}" presName="horz2" presStyleCnt="0"/>
      <dgm:spPr/>
    </dgm:pt>
    <dgm:pt modelId="{8686E37B-5A43-46CB-8E9A-4F101E3FD19B}" type="pres">
      <dgm:prSet presAssocID="{81DB526E-A28C-4C0E-A309-6119D1EDC15A}" presName="horzSpace2" presStyleCnt="0"/>
      <dgm:spPr/>
    </dgm:pt>
    <dgm:pt modelId="{2434C8EC-7932-4F81-ACCC-A249EAF2656E}" type="pres">
      <dgm:prSet presAssocID="{81DB526E-A28C-4C0E-A309-6119D1EDC15A}" presName="tx2" presStyleLbl="revTx" presStyleIdx="2" presStyleCnt="4"/>
      <dgm:spPr/>
      <dgm:t>
        <a:bodyPr/>
        <a:lstStyle/>
        <a:p>
          <a:endParaRPr lang="id-ID"/>
        </a:p>
      </dgm:t>
    </dgm:pt>
    <dgm:pt modelId="{E49370D6-716C-45D5-B88F-0F109008077D}" type="pres">
      <dgm:prSet presAssocID="{81DB526E-A28C-4C0E-A309-6119D1EDC15A}" presName="vert2" presStyleCnt="0"/>
      <dgm:spPr/>
    </dgm:pt>
    <dgm:pt modelId="{103EBA5B-FF65-4D86-B67C-E8EA9A625635}" type="pres">
      <dgm:prSet presAssocID="{81DB526E-A28C-4C0E-A309-6119D1EDC15A}" presName="thinLine2b" presStyleLbl="callout" presStyleIdx="1" presStyleCnt="3"/>
      <dgm:spPr/>
    </dgm:pt>
    <dgm:pt modelId="{D0781BED-A762-40D1-83EF-5F7A49E0CDFF}" type="pres">
      <dgm:prSet presAssocID="{81DB526E-A28C-4C0E-A309-6119D1EDC15A}" presName="vertSpace2b" presStyleCnt="0"/>
      <dgm:spPr/>
    </dgm:pt>
    <dgm:pt modelId="{C997AE95-3A85-4EC3-BA12-50FAEA3F9151}" type="pres">
      <dgm:prSet presAssocID="{872EA6EE-EED6-4871-A74B-BCE958F73239}" presName="horz2" presStyleCnt="0"/>
      <dgm:spPr/>
    </dgm:pt>
    <dgm:pt modelId="{E3A3AA69-B1EB-4CF9-9D80-4C455B1AEA49}" type="pres">
      <dgm:prSet presAssocID="{872EA6EE-EED6-4871-A74B-BCE958F73239}" presName="horzSpace2" presStyleCnt="0"/>
      <dgm:spPr/>
    </dgm:pt>
    <dgm:pt modelId="{1299159F-53B7-4E85-A014-3D05BB39F476}" type="pres">
      <dgm:prSet presAssocID="{872EA6EE-EED6-4871-A74B-BCE958F73239}" presName="tx2" presStyleLbl="revTx" presStyleIdx="3" presStyleCnt="4"/>
      <dgm:spPr/>
      <dgm:t>
        <a:bodyPr/>
        <a:lstStyle/>
        <a:p>
          <a:endParaRPr lang="id-ID"/>
        </a:p>
      </dgm:t>
    </dgm:pt>
    <dgm:pt modelId="{EF3E1C9D-8FB1-4FBE-ACF9-73392F2B363C}" type="pres">
      <dgm:prSet presAssocID="{872EA6EE-EED6-4871-A74B-BCE958F73239}" presName="vert2" presStyleCnt="0"/>
      <dgm:spPr/>
    </dgm:pt>
    <dgm:pt modelId="{533289E4-BFCC-4D17-BE41-500A429DB9C8}" type="pres">
      <dgm:prSet presAssocID="{872EA6EE-EED6-4871-A74B-BCE958F73239}" presName="thinLine2b" presStyleLbl="callout" presStyleIdx="2" presStyleCnt="3"/>
      <dgm:spPr/>
    </dgm:pt>
    <dgm:pt modelId="{8C74C931-7FFB-4BB0-9482-4486675BC8EC}" type="pres">
      <dgm:prSet presAssocID="{872EA6EE-EED6-4871-A74B-BCE958F73239}" presName="vertSpace2b" presStyleCnt="0"/>
      <dgm:spPr/>
    </dgm:pt>
  </dgm:ptLst>
  <dgm:cxnLst>
    <dgm:cxn modelId="{7C0179A1-9734-4A09-87C3-5834B31340F5}" type="presOf" srcId="{6076261D-29CE-4117-A73A-2B2FE207531E}" destId="{C3A3F08E-C736-4AE2-ABBD-9CD62967F15A}" srcOrd="0" destOrd="0" presId="urn:microsoft.com/office/officeart/2008/layout/LinedList"/>
    <dgm:cxn modelId="{F07CACC0-6168-468F-B455-C880D479C053}" type="presOf" srcId="{2DADEC06-D2ED-4294-9D2F-6DA1FD3496AB}" destId="{B672812E-03F2-41E4-8977-B95D2E41882D}" srcOrd="0" destOrd="0" presId="urn:microsoft.com/office/officeart/2008/layout/LinedList"/>
    <dgm:cxn modelId="{402FB039-B057-424F-8C43-841CB5D94DB9}" srcId="{6076261D-29CE-4117-A73A-2B2FE207531E}" destId="{81DB526E-A28C-4C0E-A309-6119D1EDC15A}" srcOrd="1" destOrd="0" parTransId="{14A512C0-6FDC-4866-8BF7-77D083F597F5}" sibTransId="{3B5D08A1-5F82-43C5-BE35-C926B0F1CB28}"/>
    <dgm:cxn modelId="{7268CD48-F18A-4F15-8F95-406C30F48DB4}" srcId="{2DADEC06-D2ED-4294-9D2F-6DA1FD3496AB}" destId="{6076261D-29CE-4117-A73A-2B2FE207531E}" srcOrd="0" destOrd="0" parTransId="{DA991BDD-DB12-4A68-A1CF-6AF09F6356A8}" sibTransId="{D4566581-32DC-455B-B2A0-C6057CC41D8A}"/>
    <dgm:cxn modelId="{4E7021E4-4513-4CDD-B90C-B413462EB5F3}" type="presOf" srcId="{1F022255-31FD-4BE9-B921-81A9EFE3E923}" destId="{53F15321-F177-475C-AFA1-C4836135CF53}" srcOrd="0" destOrd="0" presId="urn:microsoft.com/office/officeart/2008/layout/LinedList"/>
    <dgm:cxn modelId="{72EECEEB-1870-4CC3-8167-BA5C0B65381D}" srcId="{6076261D-29CE-4117-A73A-2B2FE207531E}" destId="{1F022255-31FD-4BE9-B921-81A9EFE3E923}" srcOrd="0" destOrd="0" parTransId="{AFDC969E-F39C-4B74-A428-1E2FA1DB8C41}" sibTransId="{52A4C622-E1A0-4544-BB86-83748EB6D0D1}"/>
    <dgm:cxn modelId="{369443B6-A7D0-45D9-B175-88ED445CA26F}" type="presOf" srcId="{81DB526E-A28C-4C0E-A309-6119D1EDC15A}" destId="{2434C8EC-7932-4F81-ACCC-A249EAF2656E}" srcOrd="0" destOrd="0" presId="urn:microsoft.com/office/officeart/2008/layout/LinedList"/>
    <dgm:cxn modelId="{C2562621-E32A-4F45-B220-8D86F6868986}" type="presOf" srcId="{872EA6EE-EED6-4871-A74B-BCE958F73239}" destId="{1299159F-53B7-4E85-A014-3D05BB39F476}" srcOrd="0" destOrd="0" presId="urn:microsoft.com/office/officeart/2008/layout/LinedList"/>
    <dgm:cxn modelId="{872BCA40-23F6-4DC1-B0D9-2BFB300F140D}" srcId="{6076261D-29CE-4117-A73A-2B2FE207531E}" destId="{872EA6EE-EED6-4871-A74B-BCE958F73239}" srcOrd="2" destOrd="0" parTransId="{0778B53A-DCD0-4951-8666-83AD6F259BA6}" sibTransId="{9EB280C8-5615-475C-B68A-1E8FC1860BA3}"/>
    <dgm:cxn modelId="{6B11AB17-2068-434F-AFDF-B22CD9501E8C}" type="presParOf" srcId="{B672812E-03F2-41E4-8977-B95D2E41882D}" destId="{0E9860B7-AA2C-42D0-AB38-2B5FE4D9F2EF}" srcOrd="0" destOrd="0" presId="urn:microsoft.com/office/officeart/2008/layout/LinedList"/>
    <dgm:cxn modelId="{3EF0B72C-FDEC-4326-B71C-98917812F7BF}" type="presParOf" srcId="{B672812E-03F2-41E4-8977-B95D2E41882D}" destId="{D8C5D0E4-D17F-49B7-B409-6F0390F8C027}" srcOrd="1" destOrd="0" presId="urn:microsoft.com/office/officeart/2008/layout/LinedList"/>
    <dgm:cxn modelId="{B1005730-823C-4672-AF56-405566885C20}" type="presParOf" srcId="{D8C5D0E4-D17F-49B7-B409-6F0390F8C027}" destId="{C3A3F08E-C736-4AE2-ABBD-9CD62967F15A}" srcOrd="0" destOrd="0" presId="urn:microsoft.com/office/officeart/2008/layout/LinedList"/>
    <dgm:cxn modelId="{A029F6DC-7A81-4352-83DA-52C053A6D0E0}" type="presParOf" srcId="{D8C5D0E4-D17F-49B7-B409-6F0390F8C027}" destId="{BE72632D-A2FF-49AB-A910-6E39DA7AF151}" srcOrd="1" destOrd="0" presId="urn:microsoft.com/office/officeart/2008/layout/LinedList"/>
    <dgm:cxn modelId="{6C63497F-F2AA-41C7-8A9E-C0195DEB0F14}" type="presParOf" srcId="{BE72632D-A2FF-49AB-A910-6E39DA7AF151}" destId="{16B44E6F-D3D7-4127-82BD-9EE98FD69B81}" srcOrd="0" destOrd="0" presId="urn:microsoft.com/office/officeart/2008/layout/LinedList"/>
    <dgm:cxn modelId="{C49B1E98-E1EE-4414-99C5-170624A7E6BD}" type="presParOf" srcId="{BE72632D-A2FF-49AB-A910-6E39DA7AF151}" destId="{BC864E6A-E591-4172-9D6B-5B76682E094C}" srcOrd="1" destOrd="0" presId="urn:microsoft.com/office/officeart/2008/layout/LinedList"/>
    <dgm:cxn modelId="{DFB1FC19-8923-4782-8570-AE05445732AE}" type="presParOf" srcId="{BC864E6A-E591-4172-9D6B-5B76682E094C}" destId="{76560BCB-BE63-49D1-9D1E-2951FA450BAF}" srcOrd="0" destOrd="0" presId="urn:microsoft.com/office/officeart/2008/layout/LinedList"/>
    <dgm:cxn modelId="{D1818D32-4015-4D98-A166-844610179543}" type="presParOf" srcId="{BC864E6A-E591-4172-9D6B-5B76682E094C}" destId="{53F15321-F177-475C-AFA1-C4836135CF53}" srcOrd="1" destOrd="0" presId="urn:microsoft.com/office/officeart/2008/layout/LinedList"/>
    <dgm:cxn modelId="{BB6FEBCC-6AA5-4D38-AE37-2E1AD370DCB6}" type="presParOf" srcId="{BC864E6A-E591-4172-9D6B-5B76682E094C}" destId="{1D6EA64B-8555-4E26-BEB0-18384043F8A2}" srcOrd="2" destOrd="0" presId="urn:microsoft.com/office/officeart/2008/layout/LinedList"/>
    <dgm:cxn modelId="{5BFA7922-B985-414D-A1A2-085F2A532639}" type="presParOf" srcId="{BE72632D-A2FF-49AB-A910-6E39DA7AF151}" destId="{265A55A7-108E-4B0A-891F-C014051E9BFC}" srcOrd="2" destOrd="0" presId="urn:microsoft.com/office/officeart/2008/layout/LinedList"/>
    <dgm:cxn modelId="{0939250A-C5AB-467A-9A80-6029CA99ACFF}" type="presParOf" srcId="{BE72632D-A2FF-49AB-A910-6E39DA7AF151}" destId="{1F07017B-666E-461C-A942-211C5FAB77B1}" srcOrd="3" destOrd="0" presId="urn:microsoft.com/office/officeart/2008/layout/LinedList"/>
    <dgm:cxn modelId="{58E3B558-12FE-4FD2-9662-4AF54E7A4CCA}" type="presParOf" srcId="{BE72632D-A2FF-49AB-A910-6E39DA7AF151}" destId="{A7C969E1-3417-411A-85AB-8529EEDBFE93}" srcOrd="4" destOrd="0" presId="urn:microsoft.com/office/officeart/2008/layout/LinedList"/>
    <dgm:cxn modelId="{047979C2-299A-4709-A103-9CB1F783AFF0}" type="presParOf" srcId="{A7C969E1-3417-411A-85AB-8529EEDBFE93}" destId="{8686E37B-5A43-46CB-8E9A-4F101E3FD19B}" srcOrd="0" destOrd="0" presId="urn:microsoft.com/office/officeart/2008/layout/LinedList"/>
    <dgm:cxn modelId="{11B6195C-2F8F-4598-A6F9-845126DC7616}" type="presParOf" srcId="{A7C969E1-3417-411A-85AB-8529EEDBFE93}" destId="{2434C8EC-7932-4F81-ACCC-A249EAF2656E}" srcOrd="1" destOrd="0" presId="urn:microsoft.com/office/officeart/2008/layout/LinedList"/>
    <dgm:cxn modelId="{A1F8FE67-CAD5-4B1A-A6CC-4BDA09B69F89}" type="presParOf" srcId="{A7C969E1-3417-411A-85AB-8529EEDBFE93}" destId="{E49370D6-716C-45D5-B88F-0F109008077D}" srcOrd="2" destOrd="0" presId="urn:microsoft.com/office/officeart/2008/layout/LinedList"/>
    <dgm:cxn modelId="{BC21399B-7FA4-47D9-AF05-462CD60784EA}" type="presParOf" srcId="{BE72632D-A2FF-49AB-A910-6E39DA7AF151}" destId="{103EBA5B-FF65-4D86-B67C-E8EA9A625635}" srcOrd="5" destOrd="0" presId="urn:microsoft.com/office/officeart/2008/layout/LinedList"/>
    <dgm:cxn modelId="{02F66BAE-86BC-4EFB-82B1-0814B2F67D3D}" type="presParOf" srcId="{BE72632D-A2FF-49AB-A910-6E39DA7AF151}" destId="{D0781BED-A762-40D1-83EF-5F7A49E0CDFF}" srcOrd="6" destOrd="0" presId="urn:microsoft.com/office/officeart/2008/layout/LinedList"/>
    <dgm:cxn modelId="{617088BF-CF5C-45C8-9036-5DF2564E586A}" type="presParOf" srcId="{BE72632D-A2FF-49AB-A910-6E39DA7AF151}" destId="{C997AE95-3A85-4EC3-BA12-50FAEA3F9151}" srcOrd="7" destOrd="0" presId="urn:microsoft.com/office/officeart/2008/layout/LinedList"/>
    <dgm:cxn modelId="{DEAF53E3-3D7C-48FF-A037-07BEDECFFC6F}" type="presParOf" srcId="{C997AE95-3A85-4EC3-BA12-50FAEA3F9151}" destId="{E3A3AA69-B1EB-4CF9-9D80-4C455B1AEA49}" srcOrd="0" destOrd="0" presId="urn:microsoft.com/office/officeart/2008/layout/LinedList"/>
    <dgm:cxn modelId="{85F8685F-7609-475B-846F-D5519C8955D2}" type="presParOf" srcId="{C997AE95-3A85-4EC3-BA12-50FAEA3F9151}" destId="{1299159F-53B7-4E85-A014-3D05BB39F476}" srcOrd="1" destOrd="0" presId="urn:microsoft.com/office/officeart/2008/layout/LinedList"/>
    <dgm:cxn modelId="{A94E8278-7D7A-4071-8205-5DDD6AC74453}" type="presParOf" srcId="{C997AE95-3A85-4EC3-BA12-50FAEA3F9151}" destId="{EF3E1C9D-8FB1-4FBE-ACF9-73392F2B363C}" srcOrd="2" destOrd="0" presId="urn:microsoft.com/office/officeart/2008/layout/LinedList"/>
    <dgm:cxn modelId="{1DF7B5F3-4666-439F-A6D1-310FE01AD3F1}" type="presParOf" srcId="{BE72632D-A2FF-49AB-A910-6E39DA7AF151}" destId="{533289E4-BFCC-4D17-BE41-500A429DB9C8}" srcOrd="8" destOrd="0" presId="urn:microsoft.com/office/officeart/2008/layout/LinedList"/>
    <dgm:cxn modelId="{34CE98AA-5EB0-4A44-889A-EA8E8C2E587C}" type="presParOf" srcId="{BE72632D-A2FF-49AB-A910-6E39DA7AF151}" destId="{8C74C931-7FFB-4BB0-9482-4486675BC8EC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19F35-6303-4C84-963A-BDF699C7F73C}">
      <dsp:nvSpPr>
        <dsp:cNvPr id="0" name=""/>
        <dsp:cNvSpPr/>
      </dsp:nvSpPr>
      <dsp:spPr>
        <a:xfrm>
          <a:off x="0" y="511533"/>
          <a:ext cx="8128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FB9ED2-773E-47E9-B5B9-159467ED8C59}">
      <dsp:nvSpPr>
        <dsp:cNvPr id="0" name=""/>
        <dsp:cNvSpPr/>
      </dsp:nvSpPr>
      <dsp:spPr>
        <a:xfrm>
          <a:off x="406400" y="68733"/>
          <a:ext cx="568960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MODAL MAYA</a:t>
          </a:r>
          <a:endParaRPr lang="id-ID" sz="3000" kern="1200" dirty="0"/>
        </a:p>
      </dsp:txBody>
      <dsp:txXfrm>
        <a:off x="449631" y="111964"/>
        <a:ext cx="5603138" cy="799138"/>
      </dsp:txXfrm>
    </dsp:sp>
    <dsp:sp modelId="{8541A9E2-6933-4C1E-8635-FFA67425F120}">
      <dsp:nvSpPr>
        <dsp:cNvPr id="0" name=""/>
        <dsp:cNvSpPr/>
      </dsp:nvSpPr>
      <dsp:spPr>
        <a:xfrm>
          <a:off x="0" y="1872333"/>
          <a:ext cx="8128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D6302-AE3B-4E70-AFA0-89D46E33AA6B}">
      <dsp:nvSpPr>
        <dsp:cNvPr id="0" name=""/>
        <dsp:cNvSpPr/>
      </dsp:nvSpPr>
      <dsp:spPr>
        <a:xfrm>
          <a:off x="406400" y="1429533"/>
          <a:ext cx="568960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1. TRUST : dibangun dengan etika bisnis</a:t>
          </a:r>
          <a:endParaRPr lang="id-ID" sz="3000" kern="1200" dirty="0"/>
        </a:p>
      </dsp:txBody>
      <dsp:txXfrm>
        <a:off x="449631" y="1472764"/>
        <a:ext cx="5603138" cy="799138"/>
      </dsp:txXfrm>
    </dsp:sp>
    <dsp:sp modelId="{7AFB93C2-B89E-4868-A1E6-47C3AFDBEF95}">
      <dsp:nvSpPr>
        <dsp:cNvPr id="0" name=""/>
        <dsp:cNvSpPr/>
      </dsp:nvSpPr>
      <dsp:spPr>
        <a:xfrm>
          <a:off x="0" y="3233133"/>
          <a:ext cx="8128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D52245-2D3D-4298-A4B0-C32F1C0ABB11}">
      <dsp:nvSpPr>
        <dsp:cNvPr id="0" name=""/>
        <dsp:cNvSpPr/>
      </dsp:nvSpPr>
      <dsp:spPr>
        <a:xfrm>
          <a:off x="406400" y="2790333"/>
          <a:ext cx="568960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2. NETWORKING</a:t>
          </a:r>
          <a:endParaRPr lang="id-ID" sz="3000" kern="1200" dirty="0"/>
        </a:p>
      </dsp:txBody>
      <dsp:txXfrm>
        <a:off x="449631" y="2833564"/>
        <a:ext cx="5603138" cy="799138"/>
      </dsp:txXfrm>
    </dsp:sp>
    <dsp:sp modelId="{5CA28BF7-0215-466D-B0B2-8C56440512EC}">
      <dsp:nvSpPr>
        <dsp:cNvPr id="0" name=""/>
        <dsp:cNvSpPr/>
      </dsp:nvSpPr>
      <dsp:spPr>
        <a:xfrm>
          <a:off x="0" y="4593933"/>
          <a:ext cx="8128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920F73-F84A-43D4-BA38-73BC92BAD9E0}">
      <dsp:nvSpPr>
        <dsp:cNvPr id="0" name=""/>
        <dsp:cNvSpPr/>
      </dsp:nvSpPr>
      <dsp:spPr>
        <a:xfrm>
          <a:off x="406400" y="4151133"/>
          <a:ext cx="568960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3. INTELEKTUALITAS</a:t>
          </a:r>
          <a:endParaRPr lang="id-ID" sz="3000" kern="1200" dirty="0"/>
        </a:p>
      </dsp:txBody>
      <dsp:txXfrm>
        <a:off x="449631" y="4194364"/>
        <a:ext cx="5603138" cy="799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241A7-E9FC-4628-8DD3-035156C2224D}">
      <dsp:nvSpPr>
        <dsp:cNvPr id="0" name=""/>
        <dsp:cNvSpPr/>
      </dsp:nvSpPr>
      <dsp:spPr>
        <a:xfrm rot="16200000">
          <a:off x="-134137" y="135309"/>
          <a:ext cx="3317875" cy="304725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9982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i="1" kern="1200" dirty="0" smtClean="0"/>
            <a:t>BODOL</a:t>
          </a:r>
          <a:r>
            <a:rPr lang="en-US" sz="2800" b="1" i="1" kern="1200" dirty="0" smtClean="0"/>
            <a:t> </a:t>
          </a:r>
          <a:r>
            <a:rPr lang="id-ID" sz="2800" b="1" i="1" kern="1200" dirty="0" smtClean="0">
              <a:sym typeface="Wingdings" panose="05000000000000000000" pitchFamily="2" charset="2"/>
            </a:rPr>
            <a:t> </a:t>
          </a:r>
          <a:r>
            <a:rPr lang="id-ID" sz="2800" b="1" i="1" kern="1200" dirty="0" smtClean="0"/>
            <a:t>Berani Optimis pakai </a:t>
          </a:r>
          <a:endParaRPr lang="en-US" sz="2800" b="1" i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i="1" kern="1200" dirty="0" smtClean="0"/>
            <a:t>Duit Orang Lain</a:t>
          </a:r>
          <a:endParaRPr lang="id-ID" sz="2800" kern="1200" dirty="0"/>
        </a:p>
      </dsp:txBody>
      <dsp:txXfrm rot="5400000">
        <a:off x="1173" y="663574"/>
        <a:ext cx="3047255" cy="1990725"/>
      </dsp:txXfrm>
    </dsp:sp>
    <dsp:sp modelId="{B1FD33E7-C97D-42E2-B08E-57A9074AC2DE}">
      <dsp:nvSpPr>
        <dsp:cNvPr id="0" name=""/>
        <dsp:cNvSpPr/>
      </dsp:nvSpPr>
      <dsp:spPr>
        <a:xfrm rot="16200000">
          <a:off x="3141662" y="135309"/>
          <a:ext cx="3317875" cy="304725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9982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i="1" kern="1200" dirty="0" smtClean="0"/>
            <a:t>BOTOL</a:t>
          </a:r>
          <a:r>
            <a:rPr lang="en-US" sz="2800" b="1" i="1" kern="1200" dirty="0" smtClean="0"/>
            <a:t> </a:t>
          </a:r>
          <a:r>
            <a:rPr lang="id-ID" sz="2800" b="1" i="1" kern="1200" dirty="0" smtClean="0">
              <a:sym typeface="Wingdings" panose="05000000000000000000" pitchFamily="2" charset="2"/>
            </a:rPr>
            <a:t> </a:t>
          </a:r>
          <a:r>
            <a:rPr lang="id-ID" sz="2800" b="1" i="1" kern="1200" dirty="0" smtClean="0"/>
            <a:t>Berani Optimis, pakai </a:t>
          </a:r>
          <a:r>
            <a:rPr lang="en-US" sz="2800" b="1" i="1" kern="1200" dirty="0" smtClean="0"/>
            <a:t> 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i="1" kern="1200" dirty="0" smtClean="0"/>
            <a:t>Tenaga Orang Lain </a:t>
          </a:r>
          <a:endParaRPr lang="id-ID" sz="2800" kern="1200" dirty="0"/>
        </a:p>
      </dsp:txBody>
      <dsp:txXfrm rot="5400000">
        <a:off x="3276972" y="663574"/>
        <a:ext cx="3047255" cy="1990725"/>
      </dsp:txXfrm>
    </dsp:sp>
    <dsp:sp modelId="{30BF7C45-0E72-4B3B-93C2-E4C2EA4F425B}">
      <dsp:nvSpPr>
        <dsp:cNvPr id="0" name=""/>
        <dsp:cNvSpPr/>
      </dsp:nvSpPr>
      <dsp:spPr>
        <a:xfrm rot="16200000">
          <a:off x="6417462" y="135309"/>
          <a:ext cx="3317875" cy="304725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9982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i="1" kern="1200" dirty="0" smtClean="0"/>
            <a:t>BOBOL </a:t>
          </a:r>
          <a:r>
            <a:rPr lang="id-ID" sz="2800" b="1" i="1" kern="1200" dirty="0" smtClean="0">
              <a:sym typeface="Wingdings" panose="05000000000000000000" pitchFamily="2" charset="2"/>
            </a:rPr>
            <a:t> </a:t>
          </a:r>
          <a:r>
            <a:rPr lang="id-ID" sz="2800" b="1" i="1" kern="1200" dirty="0" smtClean="0"/>
            <a:t>Berani Optimis, pakai </a:t>
          </a:r>
          <a:r>
            <a:rPr lang="en-US" sz="2800" b="1" i="1" kern="1200" dirty="0" smtClean="0"/>
            <a:t>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i="1" kern="1200" dirty="0" smtClean="0"/>
            <a:t>Bisnis Orang  Lain</a:t>
          </a:r>
          <a:endParaRPr lang="id-ID" sz="2800" kern="1200" dirty="0"/>
        </a:p>
      </dsp:txBody>
      <dsp:txXfrm rot="5400000">
        <a:off x="6552772" y="663574"/>
        <a:ext cx="3047255" cy="19907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6A802-3BF5-4108-A89C-DAA999025BFC}">
      <dsp:nvSpPr>
        <dsp:cNvPr id="0" name=""/>
        <dsp:cNvSpPr/>
      </dsp:nvSpPr>
      <dsp:spPr>
        <a:xfrm>
          <a:off x="720089" y="0"/>
          <a:ext cx="8161020" cy="33178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380F97-F733-4BCC-B31E-9502EB2BB78F}">
      <dsp:nvSpPr>
        <dsp:cNvPr id="0" name=""/>
        <dsp:cNvSpPr/>
      </dsp:nvSpPr>
      <dsp:spPr>
        <a:xfrm>
          <a:off x="325353" y="995362"/>
          <a:ext cx="2880360" cy="1327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Memiliki Mimpi</a:t>
          </a:r>
          <a:endParaRPr lang="id-ID" sz="2500" kern="1200" dirty="0"/>
        </a:p>
      </dsp:txBody>
      <dsp:txXfrm>
        <a:off x="390139" y="1060148"/>
        <a:ext cx="2750788" cy="1197578"/>
      </dsp:txXfrm>
    </dsp:sp>
    <dsp:sp modelId="{6D603D6A-159E-456B-9602-175A68357895}">
      <dsp:nvSpPr>
        <dsp:cNvPr id="0" name=""/>
        <dsp:cNvSpPr/>
      </dsp:nvSpPr>
      <dsp:spPr>
        <a:xfrm>
          <a:off x="3360420" y="995362"/>
          <a:ext cx="2880360" cy="1327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Membangun Karakter </a:t>
          </a:r>
          <a:r>
            <a:rPr lang="id-ID" sz="2500" kern="1200" dirty="0" smtClean="0">
              <a:sym typeface="Wingdings" panose="05000000000000000000" pitchFamily="2" charset="2"/>
            </a:rPr>
            <a:t> Visi yang Kuat</a:t>
          </a:r>
          <a:endParaRPr lang="id-ID" sz="2500" kern="1200" dirty="0"/>
        </a:p>
      </dsp:txBody>
      <dsp:txXfrm>
        <a:off x="3425206" y="1060148"/>
        <a:ext cx="2750788" cy="1197578"/>
      </dsp:txXfrm>
    </dsp:sp>
    <dsp:sp modelId="{DC037C26-D8B7-40F1-A1C8-0B2000C11A93}">
      <dsp:nvSpPr>
        <dsp:cNvPr id="0" name=""/>
        <dsp:cNvSpPr/>
      </dsp:nvSpPr>
      <dsp:spPr>
        <a:xfrm>
          <a:off x="6395486" y="995362"/>
          <a:ext cx="2880360" cy="1327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Silaturahim</a:t>
          </a:r>
          <a:endParaRPr lang="id-ID" sz="2500" kern="1200" dirty="0"/>
        </a:p>
      </dsp:txBody>
      <dsp:txXfrm>
        <a:off x="6460272" y="1060148"/>
        <a:ext cx="2750788" cy="11975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860B7-AA2C-42D0-AB38-2B5FE4D9F2EF}">
      <dsp:nvSpPr>
        <dsp:cNvPr id="0" name=""/>
        <dsp:cNvSpPr/>
      </dsp:nvSpPr>
      <dsp:spPr>
        <a:xfrm>
          <a:off x="0" y="0"/>
          <a:ext cx="9601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A3F08E-C736-4AE2-ABBD-9CD62967F15A}">
      <dsp:nvSpPr>
        <dsp:cNvPr id="0" name=""/>
        <dsp:cNvSpPr/>
      </dsp:nvSpPr>
      <dsp:spPr>
        <a:xfrm>
          <a:off x="0" y="0"/>
          <a:ext cx="1920240" cy="3317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∆ 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 smtClean="0"/>
            <a:t>Tantangan dalam pengembangan kewirausahaan Teknologi (IT) </a:t>
          </a:r>
          <a:r>
            <a:rPr lang="id-ID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∆</a:t>
          </a:r>
          <a:r>
            <a:rPr lang="id-ID" sz="2300" kern="1200" dirty="0" smtClean="0"/>
            <a:t> </a:t>
          </a:r>
          <a:endParaRPr lang="id-ID" sz="2300" kern="1200" dirty="0"/>
        </a:p>
      </dsp:txBody>
      <dsp:txXfrm>
        <a:off x="0" y="0"/>
        <a:ext cx="1920240" cy="3317875"/>
      </dsp:txXfrm>
    </dsp:sp>
    <dsp:sp modelId="{53F15321-F177-475C-AFA1-C4836135CF53}">
      <dsp:nvSpPr>
        <dsp:cNvPr id="0" name=""/>
        <dsp:cNvSpPr/>
      </dsp:nvSpPr>
      <dsp:spPr>
        <a:xfrm>
          <a:off x="2064258" y="51841"/>
          <a:ext cx="7536942" cy="1036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b="1" kern="1200" dirty="0" smtClean="0">
              <a:solidFill>
                <a:srgbClr val="003300"/>
              </a:solidFill>
              <a:cs typeface="Times New Roman" pitchFamily="18" charset="0"/>
            </a:rPr>
            <a:t>R</a:t>
          </a:r>
          <a:r>
            <a:rPr lang="en-GB" sz="2200" b="1" kern="1200" dirty="0" err="1" smtClean="0">
              <a:solidFill>
                <a:srgbClr val="003300"/>
              </a:solidFill>
              <a:cs typeface="Times New Roman" pitchFamily="18" charset="0"/>
            </a:rPr>
            <a:t>endahnya</a:t>
          </a:r>
          <a:r>
            <a:rPr lang="en-GB" sz="2200" b="1" kern="1200" dirty="0" smtClean="0">
              <a:solidFill>
                <a:srgbClr val="003300"/>
              </a:solidFill>
              <a:cs typeface="Times New Roman" pitchFamily="18" charset="0"/>
            </a:rPr>
            <a:t> </a:t>
          </a:r>
          <a:r>
            <a:rPr lang="en-GB" sz="2200" b="1" kern="1200" dirty="0" err="1" smtClean="0">
              <a:solidFill>
                <a:srgbClr val="003300"/>
              </a:solidFill>
              <a:cs typeface="Times New Roman" pitchFamily="18" charset="0"/>
            </a:rPr>
            <a:t>kualitas</a:t>
          </a:r>
          <a:r>
            <a:rPr lang="en-GB" sz="2200" b="1" kern="1200" dirty="0" smtClean="0">
              <a:solidFill>
                <a:srgbClr val="003300"/>
              </a:solidFill>
              <a:cs typeface="Times New Roman" pitchFamily="18" charset="0"/>
            </a:rPr>
            <a:t> SDM </a:t>
          </a:r>
          <a:r>
            <a:rPr lang="en-GB" sz="2200" b="1" kern="1200" dirty="0" err="1" smtClean="0">
              <a:solidFill>
                <a:srgbClr val="003300"/>
              </a:solidFill>
              <a:cs typeface="Times New Roman" pitchFamily="18" charset="0"/>
            </a:rPr>
            <a:t>baik</a:t>
          </a:r>
          <a:r>
            <a:rPr lang="en-GB" sz="2200" b="1" kern="1200" dirty="0" smtClean="0">
              <a:solidFill>
                <a:srgbClr val="003300"/>
              </a:solidFill>
              <a:cs typeface="Times New Roman" pitchFamily="18" charset="0"/>
            </a:rPr>
            <a:t> </a:t>
          </a:r>
          <a:r>
            <a:rPr lang="en-GB" sz="2200" b="1" kern="1200" dirty="0" err="1" smtClean="0">
              <a:solidFill>
                <a:srgbClr val="003300"/>
              </a:solidFill>
              <a:cs typeface="Times New Roman" pitchFamily="18" charset="0"/>
            </a:rPr>
            <a:t>dari</a:t>
          </a:r>
          <a:r>
            <a:rPr lang="en-GB" sz="2200" b="1" kern="1200" dirty="0" smtClean="0">
              <a:solidFill>
                <a:srgbClr val="003300"/>
              </a:solidFill>
              <a:cs typeface="Times New Roman" pitchFamily="18" charset="0"/>
            </a:rPr>
            <a:t> </a:t>
          </a:r>
          <a:r>
            <a:rPr lang="en-GB" sz="2200" b="1" kern="1200" dirty="0" err="1" smtClean="0">
              <a:solidFill>
                <a:srgbClr val="003300"/>
              </a:solidFill>
              <a:cs typeface="Times New Roman" pitchFamily="18" charset="0"/>
            </a:rPr>
            <a:t>segi</a:t>
          </a:r>
          <a:r>
            <a:rPr lang="en-GB" sz="2200" b="1" kern="1200" dirty="0" smtClean="0">
              <a:solidFill>
                <a:srgbClr val="003300"/>
              </a:solidFill>
              <a:cs typeface="Times New Roman" pitchFamily="18" charset="0"/>
            </a:rPr>
            <a:t> </a:t>
          </a:r>
          <a:r>
            <a:rPr lang="en-GB" sz="2200" b="1" kern="1200" dirty="0" err="1" smtClean="0">
              <a:solidFill>
                <a:srgbClr val="003300"/>
              </a:solidFill>
              <a:cs typeface="Times New Roman" pitchFamily="18" charset="0"/>
            </a:rPr>
            <a:t>keterampilan</a:t>
          </a:r>
          <a:r>
            <a:rPr lang="en-GB" sz="2200" b="1" kern="1200" dirty="0" smtClean="0">
              <a:solidFill>
                <a:srgbClr val="003300"/>
              </a:solidFill>
              <a:cs typeface="Times New Roman" pitchFamily="18" charset="0"/>
            </a:rPr>
            <a:t> </a:t>
          </a:r>
          <a:r>
            <a:rPr lang="en-GB" sz="2200" b="1" kern="1200" dirty="0" err="1" smtClean="0">
              <a:solidFill>
                <a:srgbClr val="003300"/>
              </a:solidFill>
              <a:cs typeface="Times New Roman" pitchFamily="18" charset="0"/>
            </a:rPr>
            <a:t>teknis</a:t>
          </a:r>
          <a:r>
            <a:rPr lang="en-GB" sz="2200" b="1" kern="1200" dirty="0" smtClean="0">
              <a:solidFill>
                <a:srgbClr val="003300"/>
              </a:solidFill>
              <a:cs typeface="Times New Roman" pitchFamily="18" charset="0"/>
            </a:rPr>
            <a:t> </a:t>
          </a:r>
          <a:r>
            <a:rPr lang="en-GB" sz="2200" b="1" kern="1200" dirty="0" err="1" smtClean="0">
              <a:solidFill>
                <a:srgbClr val="003300"/>
              </a:solidFill>
              <a:cs typeface="Times New Roman" pitchFamily="18" charset="0"/>
            </a:rPr>
            <a:t>maupun</a:t>
          </a:r>
          <a:r>
            <a:rPr lang="en-GB" sz="2200" b="1" kern="1200" dirty="0" smtClean="0">
              <a:solidFill>
                <a:srgbClr val="003300"/>
              </a:solidFill>
              <a:cs typeface="Times New Roman" pitchFamily="18" charset="0"/>
            </a:rPr>
            <a:t> </a:t>
          </a:r>
          <a:r>
            <a:rPr lang="en-GB" sz="2200" b="1" kern="1200" dirty="0" err="1" smtClean="0">
              <a:solidFill>
                <a:srgbClr val="003300"/>
              </a:solidFill>
              <a:cs typeface="Times New Roman" pitchFamily="18" charset="0"/>
            </a:rPr>
            <a:t>manajerial</a:t>
          </a:r>
          <a:r>
            <a:rPr lang="en-GB" sz="2200" b="1" kern="1200" dirty="0" smtClean="0">
              <a:solidFill>
                <a:srgbClr val="003300"/>
              </a:solidFill>
              <a:cs typeface="Times New Roman" pitchFamily="18" charset="0"/>
            </a:rPr>
            <a:t>.</a:t>
          </a:r>
          <a:endParaRPr lang="id-ID" sz="2200" kern="1200" dirty="0"/>
        </a:p>
      </dsp:txBody>
      <dsp:txXfrm>
        <a:off x="2064258" y="51841"/>
        <a:ext cx="7536942" cy="1036835"/>
      </dsp:txXfrm>
    </dsp:sp>
    <dsp:sp modelId="{265A55A7-108E-4B0A-891F-C014051E9BFC}">
      <dsp:nvSpPr>
        <dsp:cNvPr id="0" name=""/>
        <dsp:cNvSpPr/>
      </dsp:nvSpPr>
      <dsp:spPr>
        <a:xfrm>
          <a:off x="1920240" y="1088677"/>
          <a:ext cx="7680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34C8EC-7932-4F81-ACCC-A249EAF2656E}">
      <dsp:nvSpPr>
        <dsp:cNvPr id="0" name=""/>
        <dsp:cNvSpPr/>
      </dsp:nvSpPr>
      <dsp:spPr>
        <a:xfrm>
          <a:off x="2064258" y="1140519"/>
          <a:ext cx="7536942" cy="1036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b="1" kern="1200" dirty="0" smtClean="0">
              <a:solidFill>
                <a:srgbClr val="003300"/>
              </a:solidFill>
              <a:cs typeface="Times New Roman" pitchFamily="18" charset="0"/>
            </a:rPr>
            <a:t>R</a:t>
          </a:r>
          <a:r>
            <a:rPr lang="en-GB" sz="2200" b="1" kern="1200" dirty="0" err="1" smtClean="0">
              <a:solidFill>
                <a:srgbClr val="003300"/>
              </a:solidFill>
              <a:cs typeface="Times New Roman" pitchFamily="18" charset="0"/>
            </a:rPr>
            <a:t>endahnya</a:t>
          </a:r>
          <a:r>
            <a:rPr lang="en-GB" sz="2200" b="1" kern="1200" dirty="0" smtClean="0">
              <a:solidFill>
                <a:srgbClr val="003300"/>
              </a:solidFill>
              <a:cs typeface="Times New Roman" pitchFamily="18" charset="0"/>
            </a:rPr>
            <a:t> </a:t>
          </a:r>
          <a:r>
            <a:rPr lang="en-GB" sz="2200" b="1" kern="1200" dirty="0" err="1" smtClean="0">
              <a:solidFill>
                <a:srgbClr val="003300"/>
              </a:solidFill>
              <a:cs typeface="Times New Roman" pitchFamily="18" charset="0"/>
            </a:rPr>
            <a:t>kemampuan</a:t>
          </a:r>
          <a:r>
            <a:rPr lang="en-GB" sz="2200" b="1" kern="1200" dirty="0" smtClean="0">
              <a:solidFill>
                <a:srgbClr val="003300"/>
              </a:solidFill>
              <a:cs typeface="Times New Roman" pitchFamily="18" charset="0"/>
            </a:rPr>
            <a:t> </a:t>
          </a:r>
          <a:r>
            <a:rPr lang="en-GB" sz="2200" b="1" kern="1200" dirty="0" err="1" smtClean="0">
              <a:solidFill>
                <a:srgbClr val="003300"/>
              </a:solidFill>
              <a:cs typeface="Times New Roman" pitchFamily="18" charset="0"/>
            </a:rPr>
            <a:t>dalam</a:t>
          </a:r>
          <a:r>
            <a:rPr lang="en-GB" sz="2200" b="1" kern="1200" dirty="0" smtClean="0">
              <a:solidFill>
                <a:srgbClr val="003300"/>
              </a:solidFill>
              <a:cs typeface="Times New Roman" pitchFamily="18" charset="0"/>
            </a:rPr>
            <a:t> </a:t>
          </a:r>
          <a:r>
            <a:rPr lang="en-GB" sz="2200" b="1" kern="1200" dirty="0" err="1" smtClean="0">
              <a:solidFill>
                <a:srgbClr val="003300"/>
              </a:solidFill>
              <a:cs typeface="Times New Roman" pitchFamily="18" charset="0"/>
            </a:rPr>
            <a:t>penguasaan</a:t>
          </a:r>
          <a:r>
            <a:rPr lang="en-GB" sz="2200" b="1" kern="1200" dirty="0" smtClean="0">
              <a:solidFill>
                <a:srgbClr val="003300"/>
              </a:solidFill>
              <a:cs typeface="Times New Roman" pitchFamily="18" charset="0"/>
            </a:rPr>
            <a:t> </a:t>
          </a:r>
          <a:r>
            <a:rPr lang="en-GB" sz="2200" b="1" kern="1200" dirty="0" err="1" smtClean="0">
              <a:solidFill>
                <a:srgbClr val="003300"/>
              </a:solidFill>
              <a:cs typeface="Times New Roman" pitchFamily="18" charset="0"/>
            </a:rPr>
            <a:t>faktor</a:t>
          </a:r>
          <a:r>
            <a:rPr lang="en-GB" sz="2200" b="1" kern="1200" dirty="0" smtClean="0">
              <a:solidFill>
                <a:srgbClr val="003300"/>
              </a:solidFill>
              <a:cs typeface="Times New Roman" pitchFamily="18" charset="0"/>
            </a:rPr>
            <a:t> </a:t>
          </a:r>
          <a:r>
            <a:rPr lang="en-GB" sz="2200" b="1" kern="1200" dirty="0" err="1" smtClean="0">
              <a:solidFill>
                <a:srgbClr val="003300"/>
              </a:solidFill>
              <a:cs typeface="Times New Roman" pitchFamily="18" charset="0"/>
            </a:rPr>
            <a:t>produksi</a:t>
          </a:r>
          <a:r>
            <a:rPr lang="id-ID" sz="2200" b="1" kern="1200" dirty="0" smtClean="0">
              <a:solidFill>
                <a:srgbClr val="003300"/>
              </a:solidFill>
              <a:cs typeface="Times New Roman" pitchFamily="18" charset="0"/>
            </a:rPr>
            <a:t> :</a:t>
          </a:r>
          <a:r>
            <a:rPr lang="en-GB" sz="2200" b="1" kern="1200" dirty="0" smtClean="0">
              <a:solidFill>
                <a:srgbClr val="003300"/>
              </a:solidFill>
              <a:cs typeface="Times New Roman" pitchFamily="18" charset="0"/>
            </a:rPr>
            <a:t> </a:t>
          </a:r>
          <a:r>
            <a:rPr lang="en-GB" sz="2200" b="1" kern="1200" dirty="0" err="1" smtClean="0">
              <a:solidFill>
                <a:srgbClr val="003300"/>
              </a:solidFill>
              <a:cs typeface="Times New Roman" pitchFamily="18" charset="0"/>
            </a:rPr>
            <a:t>khususnya</a:t>
          </a:r>
          <a:r>
            <a:rPr lang="en-GB" sz="2200" b="1" kern="1200" dirty="0" smtClean="0">
              <a:solidFill>
                <a:srgbClr val="003300"/>
              </a:solidFill>
              <a:cs typeface="Times New Roman" pitchFamily="18" charset="0"/>
            </a:rPr>
            <a:t> modal, </a:t>
          </a:r>
          <a:r>
            <a:rPr lang="en-GB" sz="2200" b="1" kern="1200" dirty="0" err="1" smtClean="0">
              <a:solidFill>
                <a:srgbClr val="FF0000"/>
              </a:solidFill>
              <a:cs typeface="Times New Roman" pitchFamily="18" charset="0"/>
            </a:rPr>
            <a:t>informasi</a:t>
          </a:r>
          <a:r>
            <a:rPr lang="en-GB" sz="2200" b="1" kern="1200" dirty="0" smtClean="0">
              <a:solidFill>
                <a:srgbClr val="FF0000"/>
              </a:solidFill>
              <a:cs typeface="Times New Roman" pitchFamily="18" charset="0"/>
            </a:rPr>
            <a:t> </a:t>
          </a:r>
          <a:r>
            <a:rPr lang="en-GB" sz="2200" b="1" kern="1200" dirty="0" err="1" smtClean="0">
              <a:solidFill>
                <a:srgbClr val="FF0000"/>
              </a:solidFill>
              <a:cs typeface="Times New Roman" pitchFamily="18" charset="0"/>
            </a:rPr>
            <a:t>dan</a:t>
          </a:r>
          <a:r>
            <a:rPr lang="en-GB" sz="2200" b="1" kern="1200" dirty="0" smtClean="0">
              <a:solidFill>
                <a:srgbClr val="FF0000"/>
              </a:solidFill>
              <a:cs typeface="Times New Roman" pitchFamily="18" charset="0"/>
            </a:rPr>
            <a:t> </a:t>
          </a:r>
          <a:r>
            <a:rPr lang="en-GB" sz="2200" b="1" kern="1200" dirty="0" err="1" smtClean="0">
              <a:solidFill>
                <a:srgbClr val="FF0000"/>
              </a:solidFill>
              <a:cs typeface="Times New Roman" pitchFamily="18" charset="0"/>
            </a:rPr>
            <a:t>teknologi</a:t>
          </a:r>
          <a:r>
            <a:rPr lang="en-GB" sz="2200" b="1" kern="1200" dirty="0" smtClean="0">
              <a:solidFill>
                <a:srgbClr val="003300"/>
              </a:solidFill>
              <a:cs typeface="Times New Roman" pitchFamily="18" charset="0"/>
            </a:rPr>
            <a:t>.</a:t>
          </a:r>
          <a:endParaRPr lang="id-ID" sz="2200" kern="1200" dirty="0"/>
        </a:p>
      </dsp:txBody>
      <dsp:txXfrm>
        <a:off x="2064258" y="1140519"/>
        <a:ext cx="7536942" cy="1036835"/>
      </dsp:txXfrm>
    </dsp:sp>
    <dsp:sp modelId="{103EBA5B-FF65-4D86-B67C-E8EA9A625635}">
      <dsp:nvSpPr>
        <dsp:cNvPr id="0" name=""/>
        <dsp:cNvSpPr/>
      </dsp:nvSpPr>
      <dsp:spPr>
        <a:xfrm>
          <a:off x="1920240" y="2177355"/>
          <a:ext cx="7680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99159F-53B7-4E85-A014-3D05BB39F476}">
      <dsp:nvSpPr>
        <dsp:cNvPr id="0" name=""/>
        <dsp:cNvSpPr/>
      </dsp:nvSpPr>
      <dsp:spPr>
        <a:xfrm>
          <a:off x="2064258" y="2229197"/>
          <a:ext cx="7536942" cy="1036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err="1" smtClean="0">
              <a:solidFill>
                <a:srgbClr val="003300"/>
              </a:solidFill>
              <a:cs typeface="Times New Roman" pitchFamily="18" charset="0"/>
            </a:rPr>
            <a:t>Keterbatasan</a:t>
          </a:r>
          <a:r>
            <a:rPr lang="en-GB" sz="2200" b="1" kern="1200" dirty="0" smtClean="0">
              <a:solidFill>
                <a:srgbClr val="003300"/>
              </a:solidFill>
              <a:cs typeface="Times New Roman" pitchFamily="18" charset="0"/>
            </a:rPr>
            <a:t> </a:t>
          </a:r>
          <a:r>
            <a:rPr lang="en-GB" sz="2200" b="1" kern="1200" dirty="0" err="1" smtClean="0">
              <a:solidFill>
                <a:srgbClr val="003300"/>
              </a:solidFill>
              <a:cs typeface="Times New Roman" pitchFamily="18" charset="0"/>
            </a:rPr>
            <a:t>akses</a:t>
          </a:r>
          <a:r>
            <a:rPr lang="en-GB" sz="2200" b="1" kern="1200" dirty="0" smtClean="0">
              <a:solidFill>
                <a:srgbClr val="003300"/>
              </a:solidFill>
              <a:cs typeface="Times New Roman" pitchFamily="18" charset="0"/>
            </a:rPr>
            <a:t> </a:t>
          </a:r>
          <a:r>
            <a:rPr lang="en-GB" sz="2200" b="1" kern="1200" dirty="0" err="1" smtClean="0">
              <a:solidFill>
                <a:srgbClr val="003300"/>
              </a:solidFill>
              <a:cs typeface="Times New Roman" pitchFamily="18" charset="0"/>
            </a:rPr>
            <a:t>terhadap</a:t>
          </a:r>
          <a:r>
            <a:rPr lang="en-GB" sz="2200" b="1" kern="1200" dirty="0" smtClean="0">
              <a:solidFill>
                <a:srgbClr val="003300"/>
              </a:solidFill>
              <a:cs typeface="Times New Roman" pitchFamily="18" charset="0"/>
            </a:rPr>
            <a:t> </a:t>
          </a:r>
          <a:r>
            <a:rPr lang="en-GB" sz="2200" b="1" kern="1200" dirty="0" err="1" smtClean="0">
              <a:solidFill>
                <a:srgbClr val="003300"/>
              </a:solidFill>
              <a:cs typeface="Times New Roman" pitchFamily="18" charset="0"/>
            </a:rPr>
            <a:t>sumberdaya</a:t>
          </a:r>
          <a:r>
            <a:rPr lang="en-GB" sz="2200" b="1" kern="1200" dirty="0" smtClean="0">
              <a:solidFill>
                <a:srgbClr val="003300"/>
              </a:solidFill>
              <a:cs typeface="Times New Roman" pitchFamily="18" charset="0"/>
            </a:rPr>
            <a:t> </a:t>
          </a:r>
          <a:r>
            <a:rPr lang="en-GB" sz="2200" b="1" kern="1200" dirty="0" err="1" smtClean="0">
              <a:solidFill>
                <a:srgbClr val="003300"/>
              </a:solidFill>
              <a:cs typeface="Times New Roman" pitchFamily="18" charset="0"/>
            </a:rPr>
            <a:t>produktif</a:t>
          </a:r>
          <a:r>
            <a:rPr lang="en-GB" sz="2200" b="1" kern="1200" dirty="0" smtClean="0">
              <a:solidFill>
                <a:srgbClr val="003300"/>
              </a:solidFill>
              <a:cs typeface="Times New Roman" pitchFamily="18" charset="0"/>
            </a:rPr>
            <a:t>, </a:t>
          </a:r>
          <a:r>
            <a:rPr lang="en-GB" sz="2200" b="1" kern="1200" dirty="0" err="1" smtClean="0">
              <a:solidFill>
                <a:srgbClr val="003300"/>
              </a:solidFill>
              <a:cs typeface="Times New Roman" pitchFamily="18" charset="0"/>
            </a:rPr>
            <a:t>khususnya</a:t>
          </a:r>
          <a:r>
            <a:rPr lang="en-GB" sz="2200" b="1" kern="1200" dirty="0" smtClean="0">
              <a:solidFill>
                <a:srgbClr val="003300"/>
              </a:solidFill>
              <a:cs typeface="Times New Roman" pitchFamily="18" charset="0"/>
            </a:rPr>
            <a:t> </a:t>
          </a:r>
          <a:r>
            <a:rPr lang="en-GB" sz="2200" b="1" kern="1200" dirty="0" err="1" smtClean="0">
              <a:solidFill>
                <a:srgbClr val="003300"/>
              </a:solidFill>
              <a:cs typeface="Times New Roman" pitchFamily="18" charset="0"/>
            </a:rPr>
            <a:t>sumberdaya</a:t>
          </a:r>
          <a:r>
            <a:rPr lang="en-GB" sz="2200" b="1" kern="1200" dirty="0" smtClean="0">
              <a:solidFill>
                <a:srgbClr val="003300"/>
              </a:solidFill>
              <a:cs typeface="Times New Roman" pitchFamily="18" charset="0"/>
            </a:rPr>
            <a:t> </a:t>
          </a:r>
          <a:r>
            <a:rPr lang="en-GB" sz="2200" b="1" kern="1200" dirty="0" err="1" smtClean="0">
              <a:solidFill>
                <a:srgbClr val="003300"/>
              </a:solidFill>
              <a:cs typeface="Times New Roman" pitchFamily="18" charset="0"/>
            </a:rPr>
            <a:t>pembiayaan</a:t>
          </a:r>
          <a:r>
            <a:rPr lang="en-GB" sz="2200" b="1" kern="1200" dirty="0" smtClean="0">
              <a:solidFill>
                <a:srgbClr val="003300"/>
              </a:solidFill>
              <a:cs typeface="Times New Roman" pitchFamily="18" charset="0"/>
            </a:rPr>
            <a:t> </a:t>
          </a:r>
          <a:r>
            <a:rPr lang="id-ID" sz="2200" b="1" kern="1200" dirty="0" smtClean="0">
              <a:solidFill>
                <a:srgbClr val="003300"/>
              </a:solidFill>
              <a:cs typeface="Times New Roman" pitchFamily="18" charset="0"/>
            </a:rPr>
            <a:t>(</a:t>
          </a:r>
          <a:r>
            <a:rPr lang="en-GB" sz="2200" b="1" kern="1200" dirty="0" err="1" smtClean="0">
              <a:solidFill>
                <a:srgbClr val="003300"/>
              </a:solidFill>
              <a:cs typeface="Times New Roman" pitchFamily="18" charset="0"/>
            </a:rPr>
            <a:t>dari</a:t>
          </a:r>
          <a:r>
            <a:rPr lang="en-GB" sz="2200" b="1" kern="1200" dirty="0" smtClean="0">
              <a:solidFill>
                <a:srgbClr val="003300"/>
              </a:solidFill>
              <a:cs typeface="Times New Roman" pitchFamily="18" charset="0"/>
            </a:rPr>
            <a:t> </a:t>
          </a:r>
          <a:r>
            <a:rPr lang="en-GB" sz="2200" b="1" kern="1200" dirty="0" err="1" smtClean="0">
              <a:solidFill>
                <a:srgbClr val="003300"/>
              </a:solidFill>
              <a:cs typeface="Times New Roman" pitchFamily="18" charset="0"/>
            </a:rPr>
            <a:t>kredit</a:t>
          </a:r>
          <a:r>
            <a:rPr lang="en-GB" sz="2200" b="1" kern="1200" dirty="0" smtClean="0">
              <a:solidFill>
                <a:srgbClr val="003300"/>
              </a:solidFill>
              <a:cs typeface="Times New Roman" pitchFamily="18" charset="0"/>
            </a:rPr>
            <a:t> </a:t>
          </a:r>
          <a:r>
            <a:rPr lang="en-GB" sz="2200" b="1" kern="1200" dirty="0" err="1" smtClean="0">
              <a:solidFill>
                <a:srgbClr val="003300"/>
              </a:solidFill>
              <a:cs typeface="Times New Roman" pitchFamily="18" charset="0"/>
            </a:rPr>
            <a:t>perbankan</a:t>
          </a:r>
          <a:r>
            <a:rPr lang="id-ID" sz="2200" b="1" kern="1200" dirty="0" smtClean="0">
              <a:solidFill>
                <a:srgbClr val="003300"/>
              </a:solidFill>
              <a:cs typeface="Times New Roman" pitchFamily="18" charset="0"/>
            </a:rPr>
            <a:t>)</a:t>
          </a:r>
          <a:endParaRPr lang="id-ID" sz="2200" kern="1200" dirty="0"/>
        </a:p>
      </dsp:txBody>
      <dsp:txXfrm>
        <a:off x="2064258" y="2229197"/>
        <a:ext cx="7536942" cy="1036835"/>
      </dsp:txXfrm>
    </dsp:sp>
    <dsp:sp modelId="{533289E4-BFCC-4D17-BE41-500A429DB9C8}">
      <dsp:nvSpPr>
        <dsp:cNvPr id="0" name=""/>
        <dsp:cNvSpPr/>
      </dsp:nvSpPr>
      <dsp:spPr>
        <a:xfrm>
          <a:off x="1920240" y="3266033"/>
          <a:ext cx="7680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FE90878-78B0-44C4-886D-D6780130FE5F}" type="datetimeFigureOut">
              <a:rPr lang="id-ID" smtClean="0"/>
              <a:t>05/10/2016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2B8F6BB-B07F-4A37-BC2A-4C83E42384A0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380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0878-78B0-44C4-886D-D6780130FE5F}" type="datetimeFigureOut">
              <a:rPr lang="id-ID" smtClean="0"/>
              <a:t>05/10/2016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F6BB-B07F-4A37-BC2A-4C83E42384A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4487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0878-78B0-44C4-886D-D6780130FE5F}" type="datetimeFigureOut">
              <a:rPr lang="id-ID" smtClean="0"/>
              <a:t>05/10/2016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F6BB-B07F-4A37-BC2A-4C83E42384A0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277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0878-78B0-44C4-886D-D6780130FE5F}" type="datetimeFigureOut">
              <a:rPr lang="id-ID" smtClean="0"/>
              <a:t>05/10/2016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F6BB-B07F-4A37-BC2A-4C83E42384A0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195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0878-78B0-44C4-886D-D6780130FE5F}" type="datetimeFigureOut">
              <a:rPr lang="id-ID" smtClean="0"/>
              <a:t>05/10/2016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F6BB-B07F-4A37-BC2A-4C83E42384A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1334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0878-78B0-44C4-886D-D6780130FE5F}" type="datetimeFigureOut">
              <a:rPr lang="id-ID" smtClean="0"/>
              <a:t>05/10/2016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F6BB-B07F-4A37-BC2A-4C83E42384A0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612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0878-78B0-44C4-886D-D6780130FE5F}" type="datetimeFigureOut">
              <a:rPr lang="id-ID" smtClean="0"/>
              <a:t>05/10/2016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F6BB-B07F-4A37-BC2A-4C83E42384A0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294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0878-78B0-44C4-886D-D6780130FE5F}" type="datetimeFigureOut">
              <a:rPr lang="id-ID" smtClean="0"/>
              <a:t>05/10/2016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F6BB-B07F-4A37-BC2A-4C83E42384A0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643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0878-78B0-44C4-886D-D6780130FE5F}" type="datetimeFigureOut">
              <a:rPr lang="id-ID" smtClean="0"/>
              <a:t>05/10/2016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F6BB-B07F-4A37-BC2A-4C83E42384A0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11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0878-78B0-44C4-886D-D6780130FE5F}" type="datetimeFigureOut">
              <a:rPr lang="id-ID" smtClean="0"/>
              <a:t>05/10/2016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F6BB-B07F-4A37-BC2A-4C83E42384A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0358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0878-78B0-44C4-886D-D6780130FE5F}" type="datetimeFigureOut">
              <a:rPr lang="id-ID" smtClean="0"/>
              <a:t>05/10/2016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F6BB-B07F-4A37-BC2A-4C83E42384A0}" type="slidenum">
              <a:rPr lang="id-ID" smtClean="0"/>
              <a:t>‹#›</a:t>
            </a:fld>
            <a:endParaRPr lang="id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105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0878-78B0-44C4-886D-D6780130FE5F}" type="datetimeFigureOut">
              <a:rPr lang="id-ID" smtClean="0"/>
              <a:t>05/10/2016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F6BB-B07F-4A37-BC2A-4C83E42384A0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302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0878-78B0-44C4-886D-D6780130FE5F}" type="datetimeFigureOut">
              <a:rPr lang="id-ID" smtClean="0"/>
              <a:t>05/10/2016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F6BB-B07F-4A37-BC2A-4C83E42384A0}" type="slidenum">
              <a:rPr lang="id-ID" smtClean="0"/>
              <a:t>‹#›</a:t>
            </a:fld>
            <a:endParaRPr lang="id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01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0878-78B0-44C4-886D-D6780130FE5F}" type="datetimeFigureOut">
              <a:rPr lang="id-ID" smtClean="0"/>
              <a:t>05/10/2016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F6BB-B07F-4A37-BC2A-4C83E42384A0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6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0878-78B0-44C4-886D-D6780130FE5F}" type="datetimeFigureOut">
              <a:rPr lang="id-ID" smtClean="0"/>
              <a:t>05/10/2016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F6BB-B07F-4A37-BC2A-4C83E42384A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9256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0878-78B0-44C4-886D-D6780130FE5F}" type="datetimeFigureOut">
              <a:rPr lang="id-ID" smtClean="0"/>
              <a:t>05/10/2016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F6BB-B07F-4A37-BC2A-4C83E42384A0}" type="slidenum">
              <a:rPr lang="id-ID" smtClean="0"/>
              <a:t>‹#›</a:t>
            </a:fld>
            <a:endParaRPr lang="id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856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0878-78B0-44C4-886D-D6780130FE5F}" type="datetimeFigureOut">
              <a:rPr lang="id-ID" smtClean="0"/>
              <a:t>05/10/2016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F6BB-B07F-4A37-BC2A-4C83E42384A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955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E90878-78B0-44C4-886D-D6780130FE5F}" type="datetimeFigureOut">
              <a:rPr lang="id-ID" smtClean="0"/>
              <a:t>05/10/2016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B8F6BB-B07F-4A37-BC2A-4C83E42384A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2563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KEWIRAUSAHAAN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D3 Teknik Telekomunikasi</a:t>
            </a:r>
          </a:p>
          <a:p>
            <a:r>
              <a:rPr lang="id-ID" dirty="0" smtClean="0"/>
              <a:t>By: Hasanah Putri</a:t>
            </a:r>
          </a:p>
          <a:p>
            <a:r>
              <a:rPr lang="id-ID" dirty="0" smtClean="0"/>
              <a:t>MEMULAI BISNIS </a:t>
            </a:r>
            <a:endParaRPr lang="id-ID" dirty="0"/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7029" y="-168501"/>
            <a:ext cx="53340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8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5427216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329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3600" b="1" dirty="0"/>
              <a:t>Purdiie </a:t>
            </a:r>
            <a:r>
              <a:rPr lang="id-ID" sz="3600" dirty="0"/>
              <a:t>memperkenalkan  tiga model kata kunci untuk memulai bisnis </a:t>
            </a:r>
            <a:br>
              <a:rPr lang="id-ID" sz="3600" dirty="0"/>
            </a:br>
            <a:endParaRPr lang="id-ID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46175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662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Kiat dan strategi membangun wirausaha baru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234008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5442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723833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578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5" name="Bevel 4"/>
          <p:cNvSpPr/>
          <p:nvPr/>
        </p:nvSpPr>
        <p:spPr>
          <a:xfrm>
            <a:off x="4020669" y="2881645"/>
            <a:ext cx="4027663" cy="266951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dirty="0" smtClean="0"/>
              <a:t>KEHADIRAN MINIMAL 75%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205598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TERIMAKASIH</a:t>
            </a:r>
            <a:endParaRPr lang="id-ID" dirty="0"/>
          </a:p>
        </p:txBody>
      </p:sp>
      <p:sp>
        <p:nvSpPr>
          <p:cNvPr id="4" name="Moon 3"/>
          <p:cNvSpPr/>
          <p:nvPr/>
        </p:nvSpPr>
        <p:spPr>
          <a:xfrm rot="16200000">
            <a:off x="5733143" y="2351315"/>
            <a:ext cx="457200" cy="9144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078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112</TotalTime>
  <Words>132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Garamond</vt:lpstr>
      <vt:lpstr>Times New Roman</vt:lpstr>
      <vt:lpstr>Wingdings</vt:lpstr>
      <vt:lpstr>Organic</vt:lpstr>
      <vt:lpstr>KEWIRAUSAHAAN</vt:lpstr>
      <vt:lpstr>PowerPoint Presentation</vt:lpstr>
      <vt:lpstr>Purdiie memperkenalkan  tiga model kata kunci untuk memulai bisnis  </vt:lpstr>
      <vt:lpstr>Kiat dan strategi membangun wirausaha baru</vt:lpstr>
      <vt:lpstr>PowerPoint Presentation</vt:lpstr>
      <vt:lpstr>PowerPoint Presentation</vt:lpstr>
      <vt:lpstr>TERIMAKASIH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hasanah.putri</dc:creator>
  <cp:lastModifiedBy>User</cp:lastModifiedBy>
  <cp:revision>16</cp:revision>
  <dcterms:created xsi:type="dcterms:W3CDTF">2016-08-21T13:59:04Z</dcterms:created>
  <dcterms:modified xsi:type="dcterms:W3CDTF">2016-10-05T02:50:20Z</dcterms:modified>
</cp:coreProperties>
</file>